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4" r:id="rId7"/>
    <p:sldId id="265" r:id="rId8"/>
    <p:sldId id="266" r:id="rId9"/>
    <p:sldId id="263" r:id="rId10"/>
    <p:sldId id="267" r:id="rId11"/>
    <p:sldId id="268" r:id="rId12"/>
    <p:sldId id="269" r:id="rId13"/>
    <p:sldId id="270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758CB9-E86A-4A6E-9A12-AA677B9E3E00}" v="99" dt="2020-08-31T12:38:09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t>31.08.2020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76872"/>
            <a:ext cx="5038328" cy="1326009"/>
          </a:xfrm>
        </p:spPr>
        <p:txBody>
          <a:bodyPr>
            <a:normAutofit fontScale="90000"/>
          </a:bodyPr>
          <a:lstStyle/>
          <a:p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Изостудия </a:t>
            </a:r>
            <a:br>
              <a:rPr lang="ru-RU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 «Умный мышонок</a:t>
            </a:r>
            <a: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br>
              <a:rPr lang="ru-RU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2144" y="4155340"/>
            <a:ext cx="6400800" cy="1752600"/>
          </a:xfrm>
        </p:spPr>
        <p:txBody>
          <a:bodyPr/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Педагог: Соловьёва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               Евгения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                Андреевна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573325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МБДОУ – детский сад № 55 г. Екатеринбург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женя\Desktop\Новая папка (2)\970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240" y="961226"/>
            <a:ext cx="5028559" cy="377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женя\Desktop\Новая папка (2)\906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78874"/>
            <a:ext cx="4523293" cy="31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женя\Desktop\Новая папка (2)\Скан_20180430 (6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5747"/>
            <a:ext cx="4067799" cy="55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женя\Desktop\Новая папка (2)\20191029_2318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2779" r="4037" b="6008"/>
          <a:stretch/>
        </p:blipFill>
        <p:spPr bwMode="auto">
          <a:xfrm rot="5400000">
            <a:off x="-414019" y="1038870"/>
            <a:ext cx="5391366" cy="39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женя\Desktop\Новая папка (2)\20180404_18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81" y="1268760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4" y="188640"/>
            <a:ext cx="5181580" cy="2914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4056450" cy="30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6521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35" y="188640"/>
            <a:ext cx="5079006" cy="28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женя\Desktop\Новая папка (2)\20191001_180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1842" y="1973862"/>
            <a:ext cx="4488690" cy="33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365156" cy="3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590561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женя\Desktop\Новая папка (2)\20190619_1832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2"/>
          <a:stretch/>
        </p:blipFill>
        <p:spPr bwMode="auto">
          <a:xfrm>
            <a:off x="4644008" y="260648"/>
            <a:ext cx="3708426" cy="315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женя\Desktop\Новая папка (2)\20191023_182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6479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женя\Desktop\Новая папка (2)\IMG-20191007-WA0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162"/>
            <a:ext cx="302433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5846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женя\Desktop\Новая папка (2)\20191029_180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женя\Desktop\Новая папка (2)\IMG-20191021-WA0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9701"/>
            <a:ext cx="2956829" cy="59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женя\Desktop\Новая папка (2)\20191008_180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3" y="3524057"/>
            <a:ext cx="4074453" cy="30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95856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5192" y="5301208"/>
            <a:ext cx="7035900" cy="6480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Добро пожаловать к нам!</a:t>
            </a:r>
          </a:p>
        </p:txBody>
      </p:sp>
      <p:pic>
        <p:nvPicPr>
          <p:cNvPr id="5122" name="Picture 2" descr="C:\Users\женя\Desktop\Новая папка (2)\20190426_121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7"/>
          <a:stretch/>
        </p:blipFill>
        <p:spPr bwMode="auto">
          <a:xfrm>
            <a:off x="1759708" y="332656"/>
            <a:ext cx="5757870" cy="477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510" y="257205"/>
            <a:ext cx="8784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Занятия способствуют                                                                  формированию у детей умения ориентироваться на плоскости, аккуратно и безопасно работать с различными материалами и инструментами. Позволяют развивать мелкую моторику рук, а также память, внимание, воображение. </a:t>
            </a:r>
          </a:p>
        </p:txBody>
      </p:sp>
      <p:pic>
        <p:nvPicPr>
          <p:cNvPr id="3074" name="Picture 2" descr="C:\Users\женя\Desktop\Новая папка (2)\53dd86142e443c56c8cce7453f822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00" y="257205"/>
            <a:ext cx="1428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2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1484784"/>
            <a:ext cx="833437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60648"/>
            <a:ext cx="7347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Тетради с творческими заданиями </a:t>
            </a:r>
          </a:p>
          <a:p>
            <a:pPr algn="ctr"/>
            <a:r>
              <a:rPr lang="ru-RU" sz="28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Ульевой</a:t>
            </a: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Е.А. «Времена года»</a:t>
            </a:r>
          </a:p>
        </p:txBody>
      </p:sp>
      <p:pic>
        <p:nvPicPr>
          <p:cNvPr id="6" name="Picture 2" descr="C:\Users\женя\Desktop\Новая папка (2)\53dd86142e443c56c8cce7453f8221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205"/>
            <a:ext cx="1428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еня\Desktop\Новая папка (2)\my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729"/>
            <a:ext cx="6535613" cy="592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женя\Desktop\Новая папка (2)\20191029_0002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t="6237" r="13530" b="17385"/>
          <a:stretch/>
        </p:blipFill>
        <p:spPr bwMode="auto">
          <a:xfrm>
            <a:off x="251519" y="332656"/>
            <a:ext cx="5768703" cy="40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женя\Desktop\Новая папка (2)\20191029_0003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4370" r="15665" b="15218"/>
          <a:stretch/>
        </p:blipFill>
        <p:spPr bwMode="auto">
          <a:xfrm>
            <a:off x="4119582" y="2636912"/>
            <a:ext cx="4833545" cy="35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1700808"/>
            <a:ext cx="223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«Осень»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636" y="4653136"/>
            <a:ext cx="2441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</a:t>
            </a:r>
          </a:p>
          <a:p>
            <a:r>
              <a:rPr lang="ru-RU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пчёл»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675" y="157758"/>
            <a:ext cx="14319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8744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476672"/>
            <a:ext cx="223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«Зима»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815" y="5396282"/>
            <a:ext cx="3751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«Добрая рябина»</a:t>
            </a:r>
          </a:p>
        </p:txBody>
      </p:sp>
      <p:pic>
        <p:nvPicPr>
          <p:cNvPr id="5122" name="Picture 2" descr="C:\Users\женя\Desktop\Новая папка (2)\20191029_0004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4049" r="3308" b="8552"/>
          <a:stretch/>
        </p:blipFill>
        <p:spPr bwMode="auto">
          <a:xfrm rot="5400000">
            <a:off x="-101771" y="1261155"/>
            <a:ext cx="4608519" cy="32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женя\Desktop\Новая папка (2)\20191029_000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13548" r="13930" b="16745"/>
          <a:stretch/>
        </p:blipFill>
        <p:spPr bwMode="auto">
          <a:xfrm rot="5400000">
            <a:off x="4019040" y="2195213"/>
            <a:ext cx="4570335" cy="34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66500"/>
            <a:ext cx="14319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95888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1783" y="1715924"/>
            <a:ext cx="223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«Весна»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4742551"/>
            <a:ext cx="21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«Огород»</a:t>
            </a:r>
          </a:p>
        </p:txBody>
      </p:sp>
      <p:pic>
        <p:nvPicPr>
          <p:cNvPr id="6146" name="Picture 2" descr="C:\Users\женя\Desktop\Новая папка (2)\20191029_000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7347" r="8368" b="8384"/>
          <a:stretch/>
        </p:blipFill>
        <p:spPr bwMode="auto">
          <a:xfrm>
            <a:off x="395536" y="360013"/>
            <a:ext cx="4652766" cy="34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женя\Desktop\Новая папка (2)\20191029_0006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t="6545" r="11218" b="19113"/>
          <a:stretch/>
        </p:blipFill>
        <p:spPr bwMode="auto">
          <a:xfrm>
            <a:off x="4499993" y="2837918"/>
            <a:ext cx="4361508" cy="32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09" y="225317"/>
            <a:ext cx="14319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83267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107" y="606222"/>
            <a:ext cx="223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«Лето»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5373216"/>
            <a:ext cx="239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«Горошек»</a:t>
            </a:r>
          </a:p>
        </p:txBody>
      </p:sp>
      <p:pic>
        <p:nvPicPr>
          <p:cNvPr id="7170" name="Picture 2" descr="C:\Users\женя\Desktop\Новая папка (2)\20191029_0007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5112" r="3732" b="4842"/>
          <a:stretch/>
        </p:blipFill>
        <p:spPr bwMode="auto">
          <a:xfrm rot="5400000">
            <a:off x="-36872" y="1042515"/>
            <a:ext cx="4701337" cy="32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женя\Desktop\Новая папка (2)\20191029_0007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9522" r="10089" b="9462"/>
          <a:stretch/>
        </p:blipFill>
        <p:spPr bwMode="auto">
          <a:xfrm rot="5400000">
            <a:off x="3971933" y="2330720"/>
            <a:ext cx="4449517" cy="32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4319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33097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женя\Desktop\Новая папка (2)\IMG-20190426-WA0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313213" y="3915076"/>
            <a:ext cx="4773157" cy="243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женя\Desktop\На конкурс\Ам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39"/>
            <a:ext cx="3303413" cy="47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66266"/>
            <a:ext cx="42200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Участие в дистанционных</a:t>
            </a:r>
          </a:p>
          <a:p>
            <a:pPr algn="ctr"/>
            <a:r>
              <a:rPr lang="ru-RU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конкурсах</a:t>
            </a:r>
          </a:p>
        </p:txBody>
      </p:sp>
      <p:pic>
        <p:nvPicPr>
          <p:cNvPr id="1026" name="Picture 2" descr="C:\Users\женя\Desktop\Яйца на конкурс\100599x00310025x00678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3456384" cy="486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женя\Desktop\Новая папка (2)\20191029_231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t="14376" r="14071" b="18108"/>
          <a:stretch/>
        </p:blipFill>
        <p:spPr bwMode="auto">
          <a:xfrm rot="5400000">
            <a:off x="4621360" y="931366"/>
            <a:ext cx="5076900" cy="35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98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Изостудия    «Умный мышонок»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44</cp:revision>
  <dcterms:created xsi:type="dcterms:W3CDTF">2013-03-16T17:10:51Z</dcterms:created>
  <dcterms:modified xsi:type="dcterms:W3CDTF">2020-08-31T12:38:53Z</dcterms:modified>
</cp:coreProperties>
</file>