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9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79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21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99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1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1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64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C5080-FCEB-4CE8-9E46-482BE4D6A6C2}" type="datetimeFigureOut">
              <a:rPr lang="ru-RU" smtClean="0"/>
              <a:t>пн 24.04.23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FA98A-0874-4030-B8C5-735D1AAA3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36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43" y="246743"/>
            <a:ext cx="7307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«Семья»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229" y="708408"/>
            <a:ext cx="8940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представлений о семье и их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членах.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Тема: «Строим детский сад»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Учить детей выполнять многоуровневые постройки,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перекрытия, правильно скреплять детали между собой.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обыгрывать постройки, дополнять их деталями 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сюжетом игры.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Тема: «Постройка города»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Учить детей выполнять знакомые постройки,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объединять их единым сюжетом, обыгрывать. Формировать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умения, учить взаимодействовать со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79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25371" cy="45671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93" y="3149600"/>
            <a:ext cx="2789464" cy="3719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8" y="1"/>
            <a:ext cx="2859313" cy="3812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70" y="1671560"/>
            <a:ext cx="3889829" cy="51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9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4857" cy="3701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3171156"/>
            <a:ext cx="3599542" cy="3686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2" y="0"/>
            <a:ext cx="6052457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4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9"/>
            <a:ext cx="6807200" cy="6844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0"/>
            <a:ext cx="53848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3" y="0"/>
            <a:ext cx="4295144" cy="6858000"/>
          </a:xfrm>
          <a:prstGeom prst="rect">
            <a:avLst/>
          </a:prstGeom>
          <a:gradFill>
            <a:gsLst>
              <a:gs pos="1000">
                <a:schemeClr val="accent1">
                  <a:lumMod val="5000"/>
                  <a:lumOff val="95000"/>
                </a:schemeClr>
              </a:gs>
              <a:gs pos="37000">
                <a:schemeClr val="accent5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30" y="0"/>
            <a:ext cx="791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0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2857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1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07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6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2171" cy="3841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2225040"/>
            <a:ext cx="694944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14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0"/>
            <a:ext cx="4735420" cy="36721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46" y="1616528"/>
            <a:ext cx="5112254" cy="3672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114"/>
            <a:ext cx="5747657" cy="3233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063" y="636813"/>
            <a:ext cx="2712129" cy="563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2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8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450" y="273449"/>
            <a:ext cx="8741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«Маленький патриот своей страны»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проекта: информационно-познавательный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Продолжительность проекта: среднесрочный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Участники: дети, педагог, родители (законные представители)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42" y="2847104"/>
            <a:ext cx="6386287" cy="33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684" y="43541"/>
            <a:ext cx="5123546" cy="6516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5" y="-1"/>
            <a:ext cx="567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17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7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8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143" y="58847"/>
            <a:ext cx="1204685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Родины у ребёнка начинается с любви к самым близким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 - отцу, матери, бабушке, дедушке. Всё начинается с того,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видит перед собой «маленький человек». И родной дом, двор,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он не раз гулял, и детский сад, где он получает радость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со сверстниками, и родная природа - всё это Родина.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открытий делает ежедневно ребёнок.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чувство патриотизма приобретает всё большее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значение, и становиться задачей государственной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важности.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патриотизм необходимо с раннего детства, не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забывая о том, что патриотизм у каждого формируется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ведущих факторов формирования патриотического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сознания детей является воспитание любви к самому близкому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окружению ребёнка - семье, дому, детскому саду и своему городу.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828" y="203200"/>
            <a:ext cx="11480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первого этапа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информации о проектной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информирование и привлечение родителей,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 - развивающей среды.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второго этапа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проекта. Проведение занятий,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 с детьми, наблюдений , игр, чтение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третьего этапа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подведение итогов работы с родителями 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детьми.  «Мой любимый город».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целенаправленной работе, у детей расширились знания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своём родном городе, могут узнать и рассказать о некоторых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достопримечательностях города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26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286" y="246743"/>
            <a:ext cx="8853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 детей нравственно-патриотических чувств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духовно-нравственного отношения к родному дому, семье,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детскому саду, городу.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286" y="1582341"/>
            <a:ext cx="88537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Дать знания о том, что такое «город», «улица», «адрес».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Побуждать детей к выполнению общественно значимых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заданий, к добрым делам для дома, семьи, детского сада,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Способствовать активному сотворчеству детей и их родителей,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делая упор на совместную деятельность дома, в детском саду.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Воспитывать любовь и привязанность к родному дому,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семье, детскому саду, городу.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Воспитывать умение, видеть красоту родного города,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радоваться 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48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743" y="112715"/>
            <a:ext cx="1139371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этап - подготовительный: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информации, материала по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нравственнопатриотическому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воспитанию.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Составление плана информационно - познавательного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конспектов образовательной деятельности с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развивающего обучения.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предметно - развивающей среды. Подбор и создание наглядно - дидактического материала по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нравственно-патриотическому воспитанию.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Привлечение родителей к реализации проекта.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этап - основной: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цели и задач проекта в соответствии с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 планом проекта.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- итоговый: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папки «Мой любимый город».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Обобщение материалов проекта, соотношение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прогнозируемых результатов с полученными.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4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829" y="319315"/>
            <a:ext cx="894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Повысилась у детей познавательная активность, желание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узнать о своем родном городе.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знают некоторые достопримечательности и памятные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города.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Повысилась заинтересованность родителей в формировании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представлений о родном доме, семье, детском саде,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0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86" y="261257"/>
            <a:ext cx="11829143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детьми: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Тема: «Мои друзья»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Воспитание доброжелательного отношения к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Тема: «Как вести себя в детском саду»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Закрепление правил поведения в детском саду: 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группе, в коридорах и в других помещениях сада.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Тема: «Как я помогаю дома маме»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Формирование у детей положительного отношения к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труду и желание выполнять трудовые поручения.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Тема: «Можно - нельзя» (поведение дома)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Закрепление знаний о правилах безопасного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Тема: «Что мы видели на нашей улице»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Закрепление знаний о близлежащей улицы,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зданиях, которые на ней расположены.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Тема: «Мы живём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Закрепление знаний о названии города 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достопримечательностях.</a:t>
            </a:r>
          </a:p>
        </p:txBody>
      </p:sp>
    </p:spTree>
    <p:extLst>
      <p:ext uri="{BB962C8B-B14F-4D97-AF65-F5344CB8AC3E}">
        <p14:creationId xmlns:p14="http://schemas.microsoft.com/office/powerpoint/2010/main" val="1119792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lumMod val="5000"/>
                <a:lumOff val="95000"/>
              </a:schemeClr>
            </a:gs>
            <a:gs pos="37000">
              <a:schemeClr val="accent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143" y="58847"/>
            <a:ext cx="116549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Тема: «Береги город»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Формирование бережного отношения к своему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детям: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Чтение книг о дружбе.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Н. Забила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Ясочкин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садик».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Капутикян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«Моя бабушка».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Л.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Квитко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«Бабушкины руки».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Г.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Виеру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«Мамин портрет».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С. Михалков: «Моя улица».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«Расти коса до пояса»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Расти коса до пояса,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 волоса.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Расти,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косонька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пят -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волосоньки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ряд.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Расти, коса, не путайся -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Маму, дочка, слушайся.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ролевая игра «Семья»: сюжет «Семья 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Помочь детям организовать игру, учить объединять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действия в единый сюжет.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семейных фотоальбомов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представлений о семье,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доброго отношения к близким.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47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927</Words>
  <Application>Microsoft Office PowerPoint</Application>
  <PresentationFormat>Широкоэкранный</PresentationFormat>
  <Paragraphs>125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2023-02-16T06:07:09Z</dcterms:created>
  <dcterms:modified xsi:type="dcterms:W3CDTF">2023-04-24T12:36:53Z</dcterms:modified>
</cp:coreProperties>
</file>