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2" r:id="rId2"/>
    <p:sldId id="264" r:id="rId3"/>
    <p:sldId id="263" r:id="rId4"/>
    <p:sldId id="260" r:id="rId5"/>
    <p:sldId id="268" r:id="rId6"/>
    <p:sldId id="265" r:id="rId7"/>
    <p:sldId id="257" r:id="rId8"/>
    <p:sldId id="266" r:id="rId9"/>
    <p:sldId id="261" r:id="rId10"/>
    <p:sldId id="258" r:id="rId11"/>
    <p:sldId id="267" r:id="rId12"/>
    <p:sldId id="269" r:id="rId13"/>
    <p:sldId id="271" r:id="rId14"/>
    <p:sldId id="272" r:id="rId15"/>
    <p:sldId id="276" r:id="rId16"/>
    <p:sldId id="270" r:id="rId17"/>
    <p:sldId id="273" r:id="rId18"/>
    <p:sldId id="277" r:id="rId19"/>
    <p:sldId id="274" r:id="rId20"/>
    <p:sldId id="275" r:id="rId21"/>
    <p:sldId id="259" r:id="rId22"/>
    <p:sldId id="262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 descr="C:\Users\user\Desktop\000531774_1-9e2b43e1c0910ecf1dca9870204e46e2.png"/>
          <p:cNvSpPr/>
          <p:nvPr/>
        </p:nvSpPr>
        <p:spPr>
          <a:xfrm>
            <a:off x="971604" y="51527"/>
            <a:ext cx="7200791" cy="6689842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3728" y="4365104"/>
            <a:ext cx="5328592" cy="2232248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dirty="0" smtClean="0"/>
              <a:t>Выполнила: </a:t>
            </a:r>
            <a:r>
              <a:rPr lang="ru-RU" sz="2800" dirty="0"/>
              <a:t>Миннуллина </a:t>
            </a:r>
            <a:br>
              <a:rPr lang="ru-RU" sz="2800" dirty="0"/>
            </a:br>
            <a:r>
              <a:rPr lang="ru-RU" sz="2800" dirty="0" err="1"/>
              <a:t>Файруза</a:t>
            </a:r>
            <a:r>
              <a:rPr lang="ru-RU" sz="2800" dirty="0"/>
              <a:t> </a:t>
            </a:r>
            <a:r>
              <a:rPr lang="ru-RU" sz="2800" dirty="0" smtClean="0"/>
              <a:t>Адегамовна-</a:t>
            </a:r>
            <a:br>
              <a:rPr lang="ru-RU" sz="2800" dirty="0" smtClean="0"/>
            </a:br>
            <a:r>
              <a:rPr lang="ru-RU" sz="2000" dirty="0" smtClean="0"/>
              <a:t>воспитатель </a:t>
            </a:r>
            <a:br>
              <a:rPr lang="ru-RU" sz="2000" dirty="0" smtClean="0"/>
            </a:br>
            <a:r>
              <a:rPr lang="ru-RU" sz="2000" dirty="0" smtClean="0"/>
              <a:t>1 квалификационной категории</a:t>
            </a:r>
            <a:br>
              <a:rPr lang="ru-RU" sz="2000" dirty="0" smtClean="0"/>
            </a:br>
            <a:r>
              <a:rPr lang="ru-RU" sz="2000" dirty="0" smtClean="0"/>
              <a:t>МБДОУ №55</a:t>
            </a:r>
            <a:br>
              <a:rPr lang="ru-RU" sz="2000" dirty="0" smtClean="0"/>
            </a:br>
            <a:r>
              <a:rPr lang="ru-RU" sz="2000" dirty="0" smtClean="0"/>
              <a:t>г. Екатеринбург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926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950" y="625252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5470" y="3429000"/>
            <a:ext cx="7127010" cy="3201535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16000" dirty="0" smtClean="0">
                <a:solidFill>
                  <a:schemeClr val="bg2">
                    <a:lumMod val="25000"/>
                  </a:schemeClr>
                </a:solidFill>
              </a:rPr>
              <a:t>Вокруг нас воздух.</a:t>
            </a:r>
          </a:p>
          <a:p>
            <a:pPr algn="r"/>
            <a:r>
              <a:rPr lang="ru-RU" sz="16000" dirty="0" smtClean="0">
                <a:solidFill>
                  <a:schemeClr val="bg2">
                    <a:lumMod val="25000"/>
                  </a:schemeClr>
                </a:solidFill>
              </a:rPr>
              <a:t>Воздух прозрачный, невидимый.</a:t>
            </a:r>
          </a:p>
          <a:p>
            <a:pPr algn="r"/>
            <a:r>
              <a:rPr lang="ru-RU" sz="16000" dirty="0" smtClean="0">
                <a:solidFill>
                  <a:schemeClr val="bg2">
                    <a:lumMod val="25000"/>
                  </a:schemeClr>
                </a:solidFill>
              </a:rPr>
              <a:t>Воздух мы услышали</a:t>
            </a:r>
            <a:r>
              <a:rPr lang="ru-RU" sz="6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6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      </a:t>
            </a:r>
          </a:p>
          <a:p>
            <a:pPr marL="0" indent="0" algn="ctr">
              <a:buNone/>
            </a:pP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ctr">
              <a:buNone/>
            </a:pP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5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7223"/>
            <a:ext cx="3602832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7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4372168"/>
            <a:ext cx="7272807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Эксперимент </a:t>
            </a:r>
            <a:r>
              <a:rPr lang="ru-RU" dirty="0" smtClean="0">
                <a:solidFill>
                  <a:srgbClr val="FF0000"/>
                </a:solidFill>
              </a:rPr>
              <a:t>№4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8640960" cy="3474720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ru-RU" sz="4700" u="sng" dirty="0"/>
              <a:t>В</a:t>
            </a:r>
            <a:r>
              <a:rPr lang="ru-RU" sz="4700" u="sng" dirty="0" smtClean="0"/>
              <a:t>оздух имеет форму или нет?</a:t>
            </a:r>
          </a:p>
          <a:p>
            <a:pPr marL="45720" indent="0" algn="ctr">
              <a:buNone/>
            </a:pPr>
            <a:endParaRPr lang="ru-RU" sz="4000" dirty="0" smtClean="0"/>
          </a:p>
          <a:p>
            <a:pPr lvl="3"/>
            <a:r>
              <a:rPr lang="ru-RU" sz="4000" dirty="0" smtClean="0">
                <a:solidFill>
                  <a:srgbClr val="FF0000"/>
                </a:solidFill>
              </a:rPr>
              <a:t>Задача: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Попробуем поймать воздух. Возьмите пакеты, откройте их и проведите по воздуху. Закрутите пакет. Что внутри пакета?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192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62068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Вывод: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56992" y="3212976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7222"/>
            <a:ext cx="3602832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2708920"/>
            <a:ext cx="69076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    Вокруг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нас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воздух.</a:t>
            </a:r>
            <a:endParaRPr lang="ru-RU" sz="9600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      Воздух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прозрачный,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невидимый, бесцветный.</a:t>
            </a:r>
          </a:p>
          <a:p>
            <a:pPr algn="r"/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        Воздух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мы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услышали. Воздух можно почувствовать кожей.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013176"/>
            <a:ext cx="6512511" cy="1143000"/>
          </a:xfrm>
        </p:spPr>
        <p:txBody>
          <a:bodyPr/>
          <a:lstStyle/>
          <a:p>
            <a:r>
              <a:rPr lang="ru-RU" sz="4400" dirty="0">
                <a:solidFill>
                  <a:srgbClr val="FF0000"/>
                </a:solidFill>
              </a:rPr>
              <a:t>Эксперимент </a:t>
            </a:r>
            <a:r>
              <a:rPr lang="ru-RU" sz="4400" dirty="0" smtClean="0">
                <a:solidFill>
                  <a:srgbClr val="FF0000"/>
                </a:solidFill>
              </a:rPr>
              <a:t>№5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4137640"/>
          </a:xfrm>
        </p:spPr>
        <p:txBody>
          <a:bodyPr>
            <a:normAutofit fontScale="92500" lnSpcReduction="10000"/>
          </a:bodyPr>
          <a:lstStyle/>
          <a:p>
            <a:pPr marL="2103120" lvl="7" indent="0">
              <a:buNone/>
            </a:pPr>
            <a:r>
              <a:rPr lang="ru-RU" sz="4700" u="sng" dirty="0" smtClean="0">
                <a:solidFill>
                  <a:schemeClr val="tx1"/>
                </a:solidFill>
              </a:rPr>
              <a:t>Воздух имеет вес?</a:t>
            </a:r>
          </a:p>
          <a:p>
            <a:pPr marL="179388" lvl="7" indent="-179388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Задача:</a:t>
            </a:r>
            <a:r>
              <a:rPr lang="ru-RU" sz="4000" dirty="0" smtClean="0">
                <a:solidFill>
                  <a:schemeClr val="tx1"/>
                </a:solidFill>
              </a:rPr>
              <a:t> Возьмите в руку воздух, в другой кубик. Вес какого предмета вы ощущаете? </a:t>
            </a:r>
          </a:p>
          <a:p>
            <a:pPr marL="179388" lvl="7" indent="-179388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   </a:t>
            </a:r>
            <a:r>
              <a:rPr lang="ru-RU" sz="4000" dirty="0" smtClean="0">
                <a:solidFill>
                  <a:schemeClr val="tx1"/>
                </a:solidFill>
              </a:rPr>
              <a:t>   Теперь </a:t>
            </a:r>
            <a:r>
              <a:rPr lang="ru-RU" sz="4000" dirty="0" smtClean="0">
                <a:solidFill>
                  <a:schemeClr val="tx1"/>
                </a:solidFill>
              </a:rPr>
              <a:t>проверим, какой шар тяжелее: с воздухом или без него?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085184"/>
            <a:ext cx="7664639" cy="1215008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Вывод: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Воздух легкий.  </a:t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6001676" cy="4480778"/>
          </a:xfrm>
        </p:spPr>
      </p:pic>
    </p:spTree>
    <p:extLst>
      <p:ext uri="{BB962C8B-B14F-4D97-AF65-F5344CB8AC3E}">
        <p14:creationId xmlns:p14="http://schemas.microsoft.com/office/powerpoint/2010/main" val="18712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920880" cy="5832649"/>
          </a:xfrm>
        </p:spPr>
      </p:pic>
    </p:spTree>
    <p:extLst>
      <p:ext uri="{BB962C8B-B14F-4D97-AF65-F5344CB8AC3E}">
        <p14:creationId xmlns:p14="http://schemas.microsoft.com/office/powerpoint/2010/main" val="24768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235" y="5211655"/>
            <a:ext cx="7940205" cy="164634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  Вывод</a:t>
            </a:r>
            <a:r>
              <a:rPr lang="ru-RU" sz="4000" dirty="0">
                <a:solidFill>
                  <a:srgbClr val="FF0000"/>
                </a:solidFill>
              </a:rPr>
              <a:t>: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У воздуха своего запаха нет.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000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196752"/>
            <a:ext cx="5616624" cy="3979313"/>
          </a:xfrm>
        </p:spPr>
        <p:txBody>
          <a:bodyPr>
            <a:normAutofit fontScale="55000" lnSpcReduction="20000"/>
          </a:bodyPr>
          <a:lstStyle/>
          <a:p>
            <a:pPr marL="45720" lvl="7" indent="0" algn="ctr">
              <a:buNone/>
            </a:pPr>
            <a:r>
              <a:rPr lang="ru-RU" sz="5800" dirty="0" smtClean="0">
                <a:solidFill>
                  <a:srgbClr val="FF0000"/>
                </a:solidFill>
              </a:rPr>
              <a:t>Задача</a:t>
            </a:r>
            <a:r>
              <a:rPr lang="ru-RU" sz="5800" dirty="0">
                <a:solidFill>
                  <a:srgbClr val="FF0000"/>
                </a:solidFill>
              </a:rPr>
              <a:t>:</a:t>
            </a:r>
            <a:r>
              <a:rPr lang="ru-RU" sz="5800" dirty="0">
                <a:solidFill>
                  <a:schemeClr val="tx1"/>
                </a:solidFill>
              </a:rPr>
              <a:t> </a:t>
            </a:r>
            <a:r>
              <a:rPr lang="ru-RU" sz="5800" dirty="0" smtClean="0">
                <a:solidFill>
                  <a:schemeClr val="tx1"/>
                </a:solidFill>
              </a:rPr>
              <a:t>Давайте понюхаем. Чувствуете какой –</a:t>
            </a:r>
            <a:r>
              <a:rPr lang="ru-RU" sz="5800" dirty="0" err="1" smtClean="0">
                <a:solidFill>
                  <a:schemeClr val="tx1"/>
                </a:solidFill>
              </a:rPr>
              <a:t>нибудь</a:t>
            </a:r>
            <a:r>
              <a:rPr lang="ru-RU" sz="5800" dirty="0" smtClean="0">
                <a:solidFill>
                  <a:schemeClr val="tx1"/>
                </a:solidFill>
              </a:rPr>
              <a:t> запах</a:t>
            </a:r>
            <a:r>
              <a:rPr lang="ru-RU" sz="5800" dirty="0" smtClean="0">
                <a:solidFill>
                  <a:schemeClr val="tx1"/>
                </a:solidFill>
              </a:rPr>
              <a:t>?</a:t>
            </a:r>
          </a:p>
          <a:p>
            <a:pPr marL="45720" lvl="7" indent="0" algn="ctr">
              <a:buNone/>
            </a:pPr>
            <a:r>
              <a:rPr lang="ru-RU" sz="5100" dirty="0" smtClean="0"/>
              <a:t>Возьмем корочку </a:t>
            </a:r>
            <a:r>
              <a:rPr lang="ru-RU" sz="5100" dirty="0"/>
              <a:t>апельсина и </a:t>
            </a:r>
            <a:r>
              <a:rPr lang="ru-RU" sz="5100" dirty="0" smtClean="0"/>
              <a:t>помнем </a:t>
            </a:r>
            <a:r>
              <a:rPr lang="ru-RU" sz="5100" dirty="0"/>
              <a:t>её. Чем пахнет? </a:t>
            </a:r>
            <a:endParaRPr lang="ru-RU" sz="5100" dirty="0" smtClean="0"/>
          </a:p>
          <a:p>
            <a:pPr marL="45720" lvl="7" indent="0" algn="ctr">
              <a:buNone/>
            </a:pPr>
            <a:r>
              <a:rPr lang="ru-RU" sz="5100" dirty="0" smtClean="0"/>
              <a:t> </a:t>
            </a:r>
            <a:r>
              <a:rPr lang="ru-RU" sz="5100" dirty="0"/>
              <a:t>А сейчас я раздавлю дольку чеснока. Чем пахнет</a:t>
            </a:r>
            <a:r>
              <a:rPr lang="ru-RU" sz="5100" dirty="0" smtClean="0"/>
              <a:t>?</a:t>
            </a:r>
            <a:endParaRPr lang="ru-RU" sz="5100" dirty="0"/>
          </a:p>
          <a:p>
            <a:pPr marL="45720" lvl="7" indent="0" algn="ctr">
              <a:buNone/>
            </a:pPr>
            <a:endParaRPr lang="ru-RU" sz="4400" dirty="0" smtClean="0">
              <a:solidFill>
                <a:schemeClr val="tx1"/>
              </a:solidFill>
            </a:endParaRPr>
          </a:p>
          <a:p>
            <a:pPr marL="45720" lvl="7" indent="0" algn="r">
              <a:buNone/>
            </a:pP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smtClean="0">
                <a:solidFill>
                  <a:schemeClr val="tx1"/>
                </a:solidFill>
              </a:rPr>
              <a:t>     (</a:t>
            </a:r>
            <a:r>
              <a:rPr lang="ru-RU" sz="4400" dirty="0" smtClean="0">
                <a:solidFill>
                  <a:schemeClr val="tx1"/>
                </a:solidFill>
              </a:rPr>
              <a:t>Запах апельсина и чеснока).</a:t>
            </a:r>
          </a:p>
          <a:p>
            <a:pPr marL="45720" lvl="7" indent="0" algn="ctr">
              <a:buNone/>
            </a:pP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Воздух\i.jpgясвапк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880320" cy="333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332656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7" indent="0" algn="ctr">
              <a:buNone/>
            </a:pPr>
            <a:r>
              <a:rPr lang="ru-RU" sz="4400" u="sng" dirty="0">
                <a:solidFill>
                  <a:schemeClr val="bg2">
                    <a:lumMod val="25000"/>
                  </a:schemeClr>
                </a:solidFill>
              </a:rPr>
              <a:t>Есть ли у воздуха запах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57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424936" cy="460851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Вокруг нас воздух.</a:t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     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Воздух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прозрачный, невидимый, бесцветный.</a:t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          Воздух мы услышали.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Воздух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можно почувствовать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кожей.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Воздух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легкий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 Он легче  воды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У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воздуха своего запаха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нет.</a:t>
            </a:r>
            <a:endParaRPr lang="ru-R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2536856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6136" y="548680"/>
            <a:ext cx="27350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4400" b="1" dirty="0">
                <a:solidFill>
                  <a:srgbClr val="FF0000"/>
                </a:solidFill>
              </a:rPr>
              <a:t>Вывод:</a:t>
            </a:r>
          </a:p>
        </p:txBody>
      </p:sp>
    </p:spTree>
    <p:extLst>
      <p:ext uri="{BB962C8B-B14F-4D97-AF65-F5344CB8AC3E}">
        <p14:creationId xmlns:p14="http://schemas.microsoft.com/office/powerpoint/2010/main" val="36567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3"/>
            <a:ext cx="7776864" cy="5828973"/>
          </a:xfrm>
        </p:spPr>
      </p:pic>
    </p:spTree>
    <p:extLst>
      <p:ext uri="{BB962C8B-B14F-4D97-AF65-F5344CB8AC3E}">
        <p14:creationId xmlns:p14="http://schemas.microsoft.com/office/powerpoint/2010/main" val="13336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372168"/>
            <a:ext cx="8064895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Задание: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Объясните значение этих предметов.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5" y="764704"/>
            <a:ext cx="4032449" cy="302433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3951962" cy="3024336"/>
          </a:xfrm>
        </p:spPr>
      </p:pic>
    </p:spTree>
    <p:extLst>
      <p:ext uri="{BB962C8B-B14F-4D97-AF65-F5344CB8AC3E}">
        <p14:creationId xmlns:p14="http://schemas.microsoft.com/office/powerpoint/2010/main" val="8346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А</a:t>
            </a:r>
            <a:r>
              <a:rPr lang="ru-RU" sz="4000" dirty="0" smtClean="0"/>
              <a:t>. </a:t>
            </a:r>
            <a:r>
              <a:rPr lang="ru-RU" sz="4000" dirty="0" err="1" smtClean="0"/>
              <a:t>Низова</a:t>
            </a:r>
            <a:r>
              <a:rPr lang="ru-RU" dirty="0" smtClean="0"/>
              <a:t> «</a:t>
            </a:r>
            <a:r>
              <a:rPr lang="ru-RU" dirty="0"/>
              <a:t>Невидимка»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280920" cy="5058896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на Земле Невидимка. Каждому приходилось иметь с ним дело. Вы его не видите, но знаете, что он тут. Вы ощущаете его прикосновение. Вот он захлопнул дверь в комнате, распахнул окно, задел на ходу ветки куста.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идете по улице и чувствуете, что он за вашими плечами и слегка толкает вас в спину. Он обращается с вами не очень вежливо – срывает с вашей головы шляпу.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видите, что листочки вдруг срываются с места и начинают путешествовать, можно быть уверенным, что их несет Невидимка. Вы не видите его самого, но вам заметно, как на его пути склоняется трава.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4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4674"/>
            <a:ext cx="7632848" cy="5724637"/>
          </a:xfrm>
        </p:spPr>
      </p:pic>
    </p:spTree>
    <p:extLst>
      <p:ext uri="{BB962C8B-B14F-4D97-AF65-F5344CB8AC3E}">
        <p14:creationId xmlns:p14="http://schemas.microsoft.com/office/powerpoint/2010/main" val="35813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Воздух\img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32656"/>
            <a:ext cx="8134943" cy="61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28701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Что будет, если чистый и полезный воздух на Земле закончится?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0888"/>
            <a:ext cx="6264696" cy="4176464"/>
          </a:xfrm>
        </p:spPr>
      </p:pic>
    </p:spTree>
    <p:extLst>
      <p:ext uri="{BB962C8B-B14F-4D97-AF65-F5344CB8AC3E}">
        <p14:creationId xmlns:p14="http://schemas.microsoft.com/office/powerpoint/2010/main" val="39950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392488" cy="6193220"/>
          </a:xfrm>
        </p:spPr>
      </p:pic>
      <p:pic>
        <p:nvPicPr>
          <p:cNvPr id="4099" name="Picture 3" descr="C:\Users\user\Desktop\Воздух\i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06" y="3501007"/>
            <a:ext cx="4119859" cy="297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Воздух\slide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65" y="280751"/>
            <a:ext cx="4112900" cy="30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7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20688"/>
            <a:ext cx="4458072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Без него жить мы не можем!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810645" cy="4810645"/>
          </a:xfrm>
        </p:spPr>
      </p:pic>
      <p:pic>
        <p:nvPicPr>
          <p:cNvPr id="5" name="Picture 2" descr="C:\Users\user\Desktop\Воздух\i (2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746104" cy="391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09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64251" cy="5976664"/>
          </a:xfrm>
        </p:spPr>
      </p:pic>
    </p:spTree>
    <p:extLst>
      <p:ext uri="{BB962C8B-B14F-4D97-AF65-F5344CB8AC3E}">
        <p14:creationId xmlns:p14="http://schemas.microsoft.com/office/powerpoint/2010/main" val="6945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018"/>
            <a:ext cx="8784976" cy="5688632"/>
          </a:xfrm>
        </p:spPr>
      </p:pic>
      <p:sp>
        <p:nvSpPr>
          <p:cNvPr id="5" name="Прямоугольник 4"/>
          <p:cNvSpPr/>
          <p:nvPr/>
        </p:nvSpPr>
        <p:spPr>
          <a:xfrm>
            <a:off x="1619672" y="2474893"/>
            <a:ext cx="7136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2">
                    <a:lumMod val="25000"/>
                  </a:schemeClr>
                </a:solidFill>
              </a:rPr>
              <a:t>СПАСИБО ЗА  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ВНИМАНИЕ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009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157192"/>
            <a:ext cx="7704855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Кто этот Невидимка?</a:t>
            </a:r>
            <a:br>
              <a:rPr lang="ru-RU" dirty="0" smtClean="0"/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Ветер и Воздух.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848872" cy="4713386"/>
          </a:xfrm>
        </p:spPr>
      </p:pic>
    </p:spTree>
    <p:extLst>
      <p:ext uri="{BB962C8B-B14F-4D97-AF65-F5344CB8AC3E}">
        <p14:creationId xmlns:p14="http://schemas.microsoft.com/office/powerpoint/2010/main" val="1056314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8208912" cy="1584176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Эксперимент №1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Desktop\Воздух\img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404664"/>
            <a:ext cx="547260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9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09120"/>
            <a:ext cx="8784976" cy="2016224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>
                <a:solidFill>
                  <a:srgbClr val="FF0000"/>
                </a:solidFill>
              </a:rPr>
              <a:t> Задача: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Пустой стакан аккуратно опускать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воду горлом вниз на поверхность воды, так чтобы вода не набиралась в стакан.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5328592" cy="3996445"/>
          </a:xfrm>
        </p:spPr>
      </p:pic>
    </p:spTree>
    <p:extLst>
      <p:ext uri="{BB962C8B-B14F-4D97-AF65-F5344CB8AC3E}">
        <p14:creationId xmlns:p14="http://schemas.microsoft.com/office/powerpoint/2010/main" val="25339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37112"/>
            <a:ext cx="8712968" cy="1762549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Воздух, который мы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назвали Невидимкой,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сможем </a:t>
            </a:r>
            <a:r>
              <a:rPr lang="ru-RU" sz="3200" u="sng" dirty="0" smtClean="0">
                <a:solidFill>
                  <a:schemeClr val="bg2">
                    <a:lumMod val="50000"/>
                  </a:schemeClr>
                </a:solidFill>
              </a:rPr>
              <a:t>увидеть глазами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а еще </a:t>
            </a:r>
            <a:r>
              <a:rPr lang="ru-RU" sz="3200" u="sng" dirty="0">
                <a:solidFill>
                  <a:schemeClr val="bg2">
                    <a:lumMod val="50000"/>
                  </a:schemeClr>
                </a:solidFill>
              </a:rPr>
              <a:t>услышать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u="sng" dirty="0" smtClean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ru-RU" sz="3200" u="sng" dirty="0" smtClean="0">
                <a:solidFill>
                  <a:schemeClr val="bg2">
                    <a:lumMod val="50000"/>
                  </a:schemeClr>
                </a:solidFill>
              </a:rPr>
              <a:t>ощутить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, если провести эксперимент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476673"/>
            <a:ext cx="2808312" cy="350523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 Он </a:t>
            </a:r>
            <a:r>
              <a:rPr lang="ru-RU" sz="2400" dirty="0" smtClean="0"/>
              <a:t>бесцветный</a:t>
            </a:r>
            <a:r>
              <a:rPr lang="ru-RU" sz="2400" dirty="0" smtClean="0"/>
              <a:t>.</a:t>
            </a:r>
          </a:p>
          <a:p>
            <a:pPr algn="r"/>
            <a:endParaRPr lang="ru-RU" sz="2400" dirty="0" smtClean="0"/>
          </a:p>
          <a:p>
            <a:pPr algn="r"/>
            <a:r>
              <a:rPr lang="ru-RU" sz="2400" dirty="0" smtClean="0"/>
              <a:t>Он прозрачный</a:t>
            </a:r>
            <a:r>
              <a:rPr lang="ru-RU" sz="2400" dirty="0" smtClean="0"/>
              <a:t>,</a:t>
            </a:r>
          </a:p>
          <a:p>
            <a:pPr marL="45720" indent="0" algn="r"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невидимый</a:t>
            </a:r>
            <a:r>
              <a:rPr lang="ru-RU" sz="2400" dirty="0" smtClean="0"/>
              <a:t>.</a:t>
            </a:r>
          </a:p>
          <a:p>
            <a:pPr marL="45720" indent="0" algn="r">
              <a:buNone/>
            </a:pPr>
            <a:endParaRPr lang="ru-RU" sz="2400" dirty="0" smtClean="0"/>
          </a:p>
          <a:p>
            <a:pPr algn="r"/>
            <a:r>
              <a:rPr lang="ru-RU" sz="2400" dirty="0" smtClean="0"/>
              <a:t>Воздух есть везде.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5184576" cy="352839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user\Desktop\Воздух\i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9494"/>
            <a:ext cx="5544616" cy="39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3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8883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Эксперимент </a:t>
            </a:r>
            <a:r>
              <a:rPr lang="ru-RU" dirty="0" smtClean="0">
                <a:solidFill>
                  <a:srgbClr val="FF0000"/>
                </a:solidFill>
              </a:rPr>
              <a:t>№2.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7992888" cy="44644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u="sng" dirty="0" smtClean="0"/>
              <a:t>Обнаружение воздуха при помощи зрения.</a:t>
            </a:r>
          </a:p>
          <a:p>
            <a:pPr marL="45720" indent="0" algn="ctr">
              <a:buNone/>
            </a:pPr>
            <a:endParaRPr lang="ru-RU" sz="4000" dirty="0" smtClean="0"/>
          </a:p>
          <a:p>
            <a:r>
              <a:rPr lang="ru-RU" sz="4000" dirty="0" smtClean="0">
                <a:solidFill>
                  <a:srgbClr val="FF0000"/>
                </a:solidFill>
              </a:rPr>
              <a:t>Задача: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Опустить трубочку в стакан с водой, подуть и посмотреть, что произойдет</a:t>
            </a:r>
            <a:r>
              <a:rPr lang="ru-RU" sz="4000" dirty="0" smtClean="0"/>
              <a:t>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422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84" y="5157192"/>
            <a:ext cx="7916363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u="sng" dirty="0" smtClean="0">
                <a:solidFill>
                  <a:schemeClr val="bg2">
                    <a:lumMod val="25000"/>
                  </a:schemeClr>
                </a:solidFill>
              </a:rPr>
              <a:t>Имеет ли воздух цвет?</a:t>
            </a:r>
            <a:endParaRPr lang="ru-RU" sz="4400" u="sn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95" y="260648"/>
            <a:ext cx="7859116" cy="4421126"/>
          </a:xfrm>
        </p:spPr>
      </p:pic>
      <p:sp>
        <p:nvSpPr>
          <p:cNvPr id="5" name="TextBox 4"/>
          <p:cNvSpPr txBox="1"/>
          <p:nvPr/>
        </p:nvSpPr>
        <p:spPr>
          <a:xfrm>
            <a:off x="971600" y="404664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Прозрачные пузырьки. </a:t>
            </a:r>
          </a:p>
          <a:p>
            <a:pPr algn="ctr"/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Это и есть воздух. 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941168"/>
            <a:ext cx="6512511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Эксперимент </a:t>
            </a:r>
            <a:r>
              <a:rPr lang="ru-RU" dirty="0" smtClean="0">
                <a:solidFill>
                  <a:srgbClr val="FF0000"/>
                </a:solidFill>
              </a:rPr>
              <a:t>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64704"/>
            <a:ext cx="7488832" cy="4104456"/>
          </a:xfrm>
        </p:spPr>
        <p:txBody>
          <a:bodyPr>
            <a:normAutofit fontScale="92500"/>
          </a:bodyPr>
          <a:lstStyle/>
          <a:p>
            <a:pPr marL="365760" lvl="1" indent="0" algn="ctr">
              <a:buNone/>
            </a:pPr>
            <a:r>
              <a:rPr lang="ru-RU" sz="4300" u="sng" dirty="0"/>
              <a:t>Обнаружение воздуха </a:t>
            </a:r>
            <a:r>
              <a:rPr lang="ru-RU" sz="4300" u="sng" dirty="0" smtClean="0"/>
              <a:t>с помощью слуха. </a:t>
            </a:r>
          </a:p>
          <a:p>
            <a:pPr lvl="1"/>
            <a:r>
              <a:rPr lang="ru-RU" sz="3600" dirty="0" smtClean="0">
                <a:solidFill>
                  <a:srgbClr val="FF0000"/>
                </a:solidFill>
              </a:rPr>
              <a:t>Задача: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Взять резиновую игрушку в руки, приложить к уху, нажать на нее и послушать. </a:t>
            </a:r>
          </a:p>
          <a:p>
            <a:pPr lvl="1"/>
            <a:r>
              <a:rPr lang="ru-RU" sz="4300" dirty="0" smtClean="0">
                <a:solidFill>
                  <a:schemeClr val="bg2">
                    <a:lumMod val="25000"/>
                  </a:schemeClr>
                </a:solidFill>
              </a:rPr>
              <a:t>Вы слышите воздух?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5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657</TotalTime>
  <Words>438</Words>
  <Application>Microsoft Office PowerPoint</Application>
  <PresentationFormat>Экран (4:3)</PresentationFormat>
  <Paragraphs>63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Выполнила: Миннуллина  Файруза Адегамовна- воспитатель  1 квалификационной категории МБДОУ №55 г. Екатеринбург</vt:lpstr>
      <vt:lpstr>А. Низова «Невидимка» </vt:lpstr>
      <vt:lpstr>Кто этот Невидимка? Ветер и Воздух.</vt:lpstr>
      <vt:lpstr>                 Эксперимент №1 </vt:lpstr>
      <vt:lpstr> Задача: Пустой стакан аккуратно опускать в воду горлом вниз на поверхность воды, так чтобы вода не набиралась в стакан.</vt:lpstr>
      <vt:lpstr>Воздух, который мы назвали Невидимкой, сможем увидеть глазами, а еще услышать  и ощутить, если провести эксперимент.</vt:lpstr>
      <vt:lpstr>Эксперимент №2. </vt:lpstr>
      <vt:lpstr>Имеет ли воздух цвет?</vt:lpstr>
      <vt:lpstr>Эксперимент №3</vt:lpstr>
      <vt:lpstr>Вывод:</vt:lpstr>
      <vt:lpstr>Эксперимент №4</vt:lpstr>
      <vt:lpstr>Вывод:</vt:lpstr>
      <vt:lpstr>Эксперимент №5</vt:lpstr>
      <vt:lpstr>Вывод: Воздух легкий.   </vt:lpstr>
      <vt:lpstr>Презентация PowerPoint</vt:lpstr>
      <vt:lpstr>  Вывод: У воздуха своего запаха нет.  </vt:lpstr>
      <vt:lpstr>Вокруг нас воздух.       Воздух прозрачный, невидимый, бесцветный.           Воздух мы услышали.  Воздух можно почувствовать кожей. Воздух легкий. Он легче  воды.   У воздуха своего запаха нет.</vt:lpstr>
      <vt:lpstr>Презентация PowerPoint</vt:lpstr>
      <vt:lpstr>Задание: Объясните значение этих предметов.</vt:lpstr>
      <vt:lpstr>Презентация PowerPoint</vt:lpstr>
      <vt:lpstr>Презентация PowerPoint</vt:lpstr>
      <vt:lpstr>Что будет, если чистый и полезный воздух на Земле закончится?</vt:lpstr>
      <vt:lpstr>Презентация PowerPoint</vt:lpstr>
      <vt:lpstr>Без него жить мы не можем!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65</cp:revision>
  <dcterms:created xsi:type="dcterms:W3CDTF">2017-03-14T17:17:34Z</dcterms:created>
  <dcterms:modified xsi:type="dcterms:W3CDTF">2017-03-19T13:51:52Z</dcterms:modified>
</cp:coreProperties>
</file>