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1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9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9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3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6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1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4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1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4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8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156B-E6E5-4C55-9406-20A801727B9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2E9C-2B43-4549-A943-5D1349F2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Интеллектуальное развитие дошкольников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24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46437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 дошкольников определяется комплексом познавательных процессов: внимания, восприятия, мышления, памяти, воображения.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ребёнок должен быть подготовлен к ведущей в младшем школьном возрасте деятельности – учебной, важное значение при этом, будет иметь развитие интеллектуальных способностей и формирование соответствующих умений у детей.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охватывает все стороны деятельности человека: умственную, эмоциональную и физическую.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развитием интеллекта ребенка в нашем детском саду занимаются с раннего возраста.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49738"/>
            <a:ext cx="9144000" cy="1655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46" y="3698081"/>
            <a:ext cx="3776919" cy="2423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81" y="3917360"/>
            <a:ext cx="3649920" cy="273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2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993821"/>
            <a:ext cx="10706100" cy="1450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интеллектуальных способностей дошкольников можно осуществить только в естественном, самом привлекательном для него виде деятельности – игре.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4800" y="1863208"/>
            <a:ext cx="9283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увлеченный замыслом игры, не замечает, что он «учится», хотя при этом сталкивается с учебными трудностями и преодолевает их.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способности — это не талант, а умение, которое каждый при желании может у себя выработать, поэтому ведущая роль в интеллектуальном развитии принадлежит систематическому интеллектуальному воспитанию.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 ребенка предполагает наличие у ребенка кругозора, запаса конкретных знаний. Ребенок должен владеть восприятием, элементами теоретического отношения к изучаемому материалу, обобщенными формами мышления и основными логическими операциями, смысловым запоминанием, а также уметь переносить их в другую ситуацию (с этим сталкиваемся в процессе диагностики, очень часто детям трудно применить знания в незнакомой/новой для них ситуации).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0438" y="4163044"/>
            <a:ext cx="2341000" cy="1755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4209868"/>
            <a:ext cx="3422700" cy="23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7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67823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деятельности по развитию интеллектуальных способностей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придерживаемся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дидактических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среда, обеспечивающая снятие всех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стрессообразующих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 учебного процесса (принцип психологической комфортности);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новое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вводится не в готовом виде, а через самостоятельное «открытие» его детьми (принцип деятельности);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обеспечивается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продвижения каждого ребенка своим темпом (принцип минимакса);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 нового знания раскрывается его взаимосвязь с предметами и явлениями окружающего мира (принцип целостного представления о мире);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формируется умение осуществлять собственный выбор и им систематически предоставляется возможность выбора (принцип вариативности);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процесс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сориентирован на приобретение детьми собственного опыта творческой деятельности (принцип творчества);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обеспечиваются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преемственные связи между всеми ступенями обучения (принцип непрерывности).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466941"/>
            <a:ext cx="3928533" cy="2209800"/>
          </a:xfrm>
          <a:prstGeom prst="rect">
            <a:avLst/>
          </a:prstGeom>
        </p:spPr>
      </p:pic>
      <p:sp>
        <p:nvSpPr>
          <p:cNvPr id="6" name="AutoShape 2" descr="https://mail.yandex.ru/message_part/_nHqzSBjp2g.jpg?_uid=277363616&amp;name=_nHqzSBjp2g.jpg&amp;hid=1.2&amp;ids=177892185281138147&amp;no_disposition=y&amp;exif_rotate=y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601468" y="4452938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32" y="4452938"/>
            <a:ext cx="3928534" cy="2209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01" y="4139996"/>
            <a:ext cx="2350563" cy="253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900" y="1320800"/>
            <a:ext cx="9410700" cy="3127375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приемы: - практические (игровые) ; - экспериментирование; - моделирование; - воссоздание; - преобразование; - конструирование; -математические развлечения: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на плоскостное моделирование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 д.) 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игры-головоломки;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с блоками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палочками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Кьюзнера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задачи-шутки. -дидактические игры: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сенсорные;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моделирующего характера;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 разработанные воспитателем для обучения детей; -развивающие игры – это игры, способствующие решению умственных способностей и развитию интеллекта.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основываются на моделировании, процессе поиска решений. Особую роль в развитии интеллекта ребенка играет математика, так как результатами обучения математике являются не только знания, но и определенный стиль мышления.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89" y="3781332"/>
            <a:ext cx="1828800" cy="27982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81" y="3767665"/>
            <a:ext cx="1959254" cy="27982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24" y="3767665"/>
            <a:ext cx="1886518" cy="279823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16" y="3767666"/>
            <a:ext cx="2047889" cy="279823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72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1973089"/>
            <a:ext cx="6096000" cy="16535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 у детей очень важно развивать для успешного обучения, а также возможности делать то, что не умеют делать другие.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68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111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Symbol</vt:lpstr>
      <vt:lpstr>Times New Roman</vt:lpstr>
      <vt:lpstr>Тема Office</vt:lpstr>
      <vt:lpstr>Интеллектуальное развитие дошкольников</vt:lpstr>
      <vt:lpstr>     Интеллектуальное развитие дошкольников определяется комплексом познавательных процессов: внимания, восприятия, мышления, памяти, воображения.  В старшем дошкольном возрасте ребёнок должен быть подготовлен к ведущей в младшем школьном возрасте деятельности – учебной, важное значение при этом, будет иметь развитие интеллектуальных способностей и формирование соответствующих умений у детей.  Интеллект охватывает все стороны деятельности человека: умственную, эмоциональную и физическую.  Поэтому развитием интеллекта ребенка в нашем детском саду занимаются с раннего возраста.   </vt:lpstr>
      <vt:lpstr>Развитие интеллектуальных способностей дошкольников можно осуществить только в естественном, самом привлекательном для него виде деятельности – игре.   </vt:lpstr>
      <vt:lpstr>Для организации деятельности по развитию интеллектуальных способностей мы придерживаемся следующих дидактических принципов:    - создается образовательная среда, обеспечивающая снятие всех стрессообразующих факторов учебного процесса (принцип психологической комфортности);   - новое знание вводится не в готовом виде, а через самостоятельное «открытие» его детьми (принцип деятельности);   - обеспечивается возможность продвижения каждого ребенка своим темпом (принцип минимакса);  - при введении нового знания раскрывается его взаимосвязь с предметами и явлениями окружающего мира (принцип целостного представления о мире);   - у детей формируется умение осуществлять собственный выбор и им систематически предоставляется возможность выбора (принцип вариативности);   - процесс обучения сориентирован на приобретение детьми собственного опыта творческой деятельности (принцип творчества);   - обеспечиваются преемственные связи между всеми ступенями обучения (принцип непрерывности).  </vt:lpstr>
      <vt:lpstr>Методы и приемы: - практические (игровые) ; - экспериментирование; - моделирование; - воссоздание; - преобразование; - конструирование; -математические развлечения:    игры на плоскостное моделирование (Танграм и т. д.) ;   игры-головоломки;   игры с блоками Дьенеша и палочками Кьюзнера;   задачи-шутки. -дидактические игры:   сенсорные;   моделирующего характера;   специально разработанные воспитателем для обучения детей; -развивающие игры – это игры, способствующие решению умственных способностей и развитию интеллекта.  Игры основываются на моделировании, процессе поиска решений. Особую роль в развитии интеллекта ребенка играет математика, так как результатами обучения математике являются не только знания, но и определенный стиль мышления.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Интеллектуальное развитие дошкольников</dc:title>
  <dc:creator>ДомПК</dc:creator>
  <cp:lastModifiedBy>ДомПК</cp:lastModifiedBy>
  <cp:revision>11</cp:revision>
  <dcterms:created xsi:type="dcterms:W3CDTF">2024-03-04T11:12:21Z</dcterms:created>
  <dcterms:modified xsi:type="dcterms:W3CDTF">2025-05-05T10:04:08Z</dcterms:modified>
</cp:coreProperties>
</file>