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8" r:id="rId3"/>
    <p:sldId id="257" r:id="rId4"/>
    <p:sldId id="270" r:id="rId5"/>
    <p:sldId id="261" r:id="rId6"/>
    <p:sldId id="263" r:id="rId7"/>
    <p:sldId id="271" r:id="rId8"/>
    <p:sldId id="276" r:id="rId9"/>
    <p:sldId id="264" r:id="rId10"/>
    <p:sldId id="259" r:id="rId11"/>
    <p:sldId id="272" r:id="rId12"/>
    <p:sldId id="275" r:id="rId13"/>
    <p:sldId id="26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8F041-5E32-44AD-A8D9-B4E1366ECBBB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06E02-7CDE-483B-9B5E-042275DEE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5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6E02-7CDE-483B-9B5E-042275DEE4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72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C53D01-3737-4A32-858B-04D5340134BE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84606D-A010-4085-A5EA-615A9A0F5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572296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5\Desktop\оформление\Садик 55 ФОТО\127_PANA\P1270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84784"/>
            <a:ext cx="6204181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429552" cy="17145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Участие родителей в жизни детского сада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338" name="Picture 2" descr="https://55.tvoysadik.ru/upload/ts55_new/images/thumb/96/0b/960ba2ed607b4997f6bd5adc3c53410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5566356"/>
            <a:ext cx="1143126" cy="114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7390" y="116632"/>
            <a:ext cx="8686800" cy="8412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5.Мероприятия детского сада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809"/>
          <a:stretch/>
        </p:blipFill>
        <p:spPr bwMode="auto">
          <a:xfrm>
            <a:off x="5678582" y="1139418"/>
            <a:ext cx="2550750" cy="28989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4" descr="P1190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59"/>
            <a:ext cx="3520412" cy="264030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Содержимое 5" descr="P120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102343"/>
            <a:ext cx="3414846" cy="254136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Рисунок 9" descr="IMG-20190912-WA02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170057"/>
            <a:ext cx="3711926" cy="247365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090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338" y="188641"/>
            <a:ext cx="8229600" cy="8640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Спортивные праздники.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71" r="686"/>
          <a:stretch/>
        </p:blipFill>
        <p:spPr>
          <a:xfrm rot="5400000">
            <a:off x="6035967" y="3904444"/>
            <a:ext cx="3133509" cy="22693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842" y="1103529"/>
            <a:ext cx="4038599" cy="227171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28" name="Picture 4" descr="C:\Documents and Settings\Admin\Рабочий стол\выпускной\P1200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9643" y="3760409"/>
            <a:ext cx="3304896" cy="247867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r="9845"/>
          <a:stretch/>
        </p:blipFill>
        <p:spPr>
          <a:xfrm rot="5400000">
            <a:off x="-63257" y="4315036"/>
            <a:ext cx="2909454" cy="18002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27" name="Picture 3" descr="C:\Documents and Settings\Admin\Рабочий стол\выпускной\P1200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370" y="1165251"/>
            <a:ext cx="3312368" cy="235113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022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\Pictures\c0856b032d23d5d78647d42e80756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787774" cy="37170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" name="Picture 3" descr="C:\Users\Admin\Pictures\3f79c82bd8c99906c71664b952f902e7.jpg"/>
          <p:cNvPicPr>
            <a:picLocks noChangeAspect="1" noChangeArrowheads="1"/>
          </p:cNvPicPr>
          <p:nvPr/>
        </p:nvPicPr>
        <p:blipFill rotWithShape="1">
          <a:blip r:embed="rId3" cstate="print"/>
          <a:srcRect t="30457"/>
          <a:stretch/>
        </p:blipFill>
        <p:spPr bwMode="auto">
          <a:xfrm>
            <a:off x="2699792" y="3789040"/>
            <a:ext cx="3107535" cy="288142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5" name="Picture 4" descr="C:\Users\Admin\Pictures\65bdd21d1842206f96ed350777743556.jpg"/>
          <p:cNvPicPr>
            <a:picLocks noChangeAspect="1" noChangeArrowheads="1"/>
          </p:cNvPicPr>
          <p:nvPr/>
        </p:nvPicPr>
        <p:blipFill rotWithShape="1">
          <a:blip r:embed="rId4" cstate="print"/>
          <a:srcRect t="13061" b="15717"/>
          <a:stretch/>
        </p:blipFill>
        <p:spPr bwMode="auto">
          <a:xfrm>
            <a:off x="3779912" y="332656"/>
            <a:ext cx="3394472" cy="32234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" name="Picture 5" descr="C:\Users\Admin\Pictures\eb1e70cc5c3ab2c404a296dbdf2611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070739"/>
            <a:ext cx="2699792" cy="359972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Рабочий стол\парк маяковского\DSC06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1720302" cy="2376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53" name="Picture 5" descr="C:\Documents and Settings\Admin\Рабочий стол\парк маяковского\DSC06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2598" y="4049255"/>
            <a:ext cx="2006931" cy="25922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Прогулки «Выходного дня»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Admin\Рабочий стол\парк маяковского\DSC06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890" y="1268760"/>
            <a:ext cx="4104456" cy="272739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51" name="Picture 3" descr="C:\Documents and Settings\Admin\Рабочий стол\парк маяковского\DSC06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398" y="1340298"/>
            <a:ext cx="3822576" cy="254008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56" name="Picture 8" descr="C:\Documents and Settings\Admin\Рабочий стол\парк маяковского\DSC060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3" y="4152611"/>
            <a:ext cx="3625461" cy="2409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247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90912-WA0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2156" y="2443758"/>
            <a:ext cx="3323165" cy="221457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25" name="Picture 1" descr="C:\Users\Admin\Pictures\IMG-20190912-WA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60" y="2443758"/>
            <a:ext cx="3205590" cy="194849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" name="Рисунок 2" descr="IMG-20190912-WA0194.jpg"/>
          <p:cNvPicPr>
            <a:picLocks noChangeAspect="1"/>
          </p:cNvPicPr>
          <p:nvPr/>
        </p:nvPicPr>
        <p:blipFill rotWithShape="1">
          <a:blip r:embed="rId4" cstate="print"/>
          <a:srcRect l="6459" t="14873" r="8661" b="15279"/>
          <a:stretch/>
        </p:blipFill>
        <p:spPr>
          <a:xfrm>
            <a:off x="3131840" y="580204"/>
            <a:ext cx="2876619" cy="15775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 descr="IMG-20190912-WA0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2069" y="4798830"/>
            <a:ext cx="2804134" cy="186869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 descr="IMG-20190912-WA02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916" y="461853"/>
            <a:ext cx="2860282" cy="190611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 descr="IMG-20190912-WA02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76" y="405614"/>
            <a:ext cx="2891150" cy="192668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Рисунок 8" descr="IMG-20190912-WA01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1716" y="4221088"/>
            <a:ext cx="1911156" cy="254820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7812856" cy="4752528"/>
          </a:xfrm>
        </p:spPr>
        <p:txBody>
          <a:bodyPr>
            <a:normAutofit fontScale="70000" lnSpcReduction="20000"/>
          </a:bodyPr>
          <a:lstStyle/>
          <a:p>
            <a:pPr marL="3543300" lvl="8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«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сделать так, чтобы детский сад не подменял родителей, не отторгал их от детей, а соединил их друг с другом, давая возможности для их богатого и тонкого общения и взаимодействия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 Никитина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с семьей ребенка, объединить усилия для развития и воспитания детей, создать атмосферу общности интересов, эмоциональной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поддержки, любви и заботы;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жить и быть счастливыми вместе с детьми в современных условиях социума; </a:t>
            </a: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детско-родительских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отношений, через внедрение проектной деятельности;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обобщить лучший опыт семейного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4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1812"/>
            <a:ext cx="8435280" cy="7969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1.Благоустройсво территории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Pictures\1a125c6d22aaf3887d8796d6eddbb7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2736"/>
            <a:ext cx="3042701" cy="22820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7" name="Picture 3" descr="C:\Users\Admin\Pictures\09e451a00fcc5174ba6a4c3c0c73dba7.jpeg"/>
          <p:cNvPicPr>
            <a:picLocks noChangeAspect="1" noChangeArrowheads="1"/>
          </p:cNvPicPr>
          <p:nvPr/>
        </p:nvPicPr>
        <p:blipFill rotWithShape="1">
          <a:blip r:embed="rId3" cstate="print"/>
          <a:srcRect t="16783" b="31358"/>
          <a:stretch/>
        </p:blipFill>
        <p:spPr bwMode="auto">
          <a:xfrm>
            <a:off x="6516216" y="1052736"/>
            <a:ext cx="2464565" cy="227214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32" name="Picture 8" descr="C:\Users\Admin\Pictures\459c3f20489468e869309f38095f853f.jpeg"/>
          <p:cNvPicPr>
            <a:picLocks noChangeAspect="1" noChangeArrowheads="1"/>
          </p:cNvPicPr>
          <p:nvPr/>
        </p:nvPicPr>
        <p:blipFill rotWithShape="1">
          <a:blip r:embed="rId4" cstate="print"/>
          <a:srcRect t="19918" b="38578"/>
          <a:stretch/>
        </p:blipFill>
        <p:spPr bwMode="auto">
          <a:xfrm>
            <a:off x="107504" y="1052736"/>
            <a:ext cx="3079383" cy="227214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9" name="Picture 5" descr="C:\Users\Admin\Pictures\acd15c326a5354607d2dcc5a1ed02dcd.jpg"/>
          <p:cNvPicPr>
            <a:picLocks noChangeAspect="1" noChangeArrowheads="1"/>
          </p:cNvPicPr>
          <p:nvPr/>
        </p:nvPicPr>
        <p:blipFill rotWithShape="1">
          <a:blip r:embed="rId5" cstate="print"/>
          <a:srcRect l="10446" t="13956" b="6536"/>
          <a:stretch/>
        </p:blipFill>
        <p:spPr bwMode="auto">
          <a:xfrm>
            <a:off x="5628351" y="3645024"/>
            <a:ext cx="3352429" cy="223224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33" name="Picture 9" descr="C:\Users\Admin\Pictures\a44eb718f96b77ca25db528f414fbd8b.jpg"/>
          <p:cNvPicPr>
            <a:picLocks noChangeAspect="1" noChangeArrowheads="1"/>
          </p:cNvPicPr>
          <p:nvPr/>
        </p:nvPicPr>
        <p:blipFill rotWithShape="1">
          <a:blip r:embed="rId6" cstate="print"/>
          <a:srcRect l="10272" r="12980"/>
          <a:stretch/>
        </p:blipFill>
        <p:spPr bwMode="auto">
          <a:xfrm>
            <a:off x="110456" y="3677739"/>
            <a:ext cx="3001041" cy="219953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50" name="Picture 2" descr="C:\Users\55\Desktop\оформление\МОЙ проект\IMG-20180616-WA00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85" t="18206" r="2091" b="21936"/>
          <a:stretch/>
        </p:blipFill>
        <p:spPr bwMode="auto">
          <a:xfrm>
            <a:off x="3329953" y="3677739"/>
            <a:ext cx="2097070" cy="219953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71049" y="4402607"/>
            <a:ext cx="2453181" cy="220752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1414"/>
            <a:ext cx="8550122" cy="10001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проектная деятельность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Pictures\4fd5cbe22784681be807f5c513b96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51" y="4005064"/>
            <a:ext cx="3460976" cy="25957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589" y="1196751"/>
            <a:ext cx="3501819" cy="262636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175" y="2034703"/>
            <a:ext cx="2603748" cy="347166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1048" y="1196751"/>
            <a:ext cx="2453182" cy="30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9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296" y="188640"/>
            <a:ext cx="8686800" cy="8412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3.Творческое взаимодействие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NS\Pictures\Saved Pictures\IMG-20170414-WA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0359" y="1164297"/>
            <a:ext cx="1769690" cy="2882236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Pictures\Saved Pictures\IMG-20170414-WA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437" y="4725144"/>
            <a:ext cx="3535716" cy="198884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NS\Pictures\Saved Pictures\IMG-20170414-WA006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43" y="4645244"/>
            <a:ext cx="1944216" cy="193589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NS\Pictures\Saved Pictures\IMG-20170414-WA0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43" y="1142863"/>
            <a:ext cx="2099686" cy="312418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NS\Pictures\Saved Pictures\IMG-20170414-WA007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7707" y="4457756"/>
            <a:ext cx="2084669" cy="189936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363" y="980728"/>
            <a:ext cx="3744416" cy="2805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3768679"/>
            <a:ext cx="56267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Мастер-класс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«Пасхальный кулич»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Pictures\a6ddb3d46d2a410e05766c1ff39b256c.jpg"/>
          <p:cNvPicPr>
            <a:picLocks noChangeAspect="1" noChangeArrowheads="1"/>
          </p:cNvPicPr>
          <p:nvPr/>
        </p:nvPicPr>
        <p:blipFill rotWithShape="1">
          <a:blip r:embed="rId2" cstate="print"/>
          <a:srcRect t="11539" r="4173" b="5962"/>
          <a:stretch/>
        </p:blipFill>
        <p:spPr bwMode="auto">
          <a:xfrm>
            <a:off x="501856" y="548680"/>
            <a:ext cx="3903294" cy="25202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669181"/>
            <a:ext cx="6429400" cy="6540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Мастер- класс</a:t>
            </a:r>
            <a:b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«Самолёты-вертолёты»</a:t>
            </a:r>
            <a:endParaRPr lang="ru-RU" sz="28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4" name="Picture 6" descr="C:\Users\Admin\Pictures\c02c9058edf29a4498b81a06c1fc672d.jpg"/>
          <p:cNvPicPr>
            <a:picLocks noChangeAspect="1" noChangeArrowheads="1"/>
          </p:cNvPicPr>
          <p:nvPr/>
        </p:nvPicPr>
        <p:blipFill rotWithShape="1">
          <a:blip r:embed="rId3" cstate="print"/>
          <a:srcRect t="4008" r="9008" b="27357"/>
          <a:stretch/>
        </p:blipFill>
        <p:spPr bwMode="auto">
          <a:xfrm>
            <a:off x="353285" y="3573016"/>
            <a:ext cx="4200436" cy="2376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052" name="Picture 4" descr="C:\Users\Admin\Pictures\b2ff77fedb7c3bbbe67b02975d5391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0195"/>
            <a:ext cx="3456384" cy="460851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Pictures\e257787e0f8315a80b68697f8bbda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535" y="1651648"/>
            <a:ext cx="2387458" cy="318327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96" y="3064710"/>
            <a:ext cx="5770984" cy="868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Мастер-класс </a:t>
            </a:r>
            <a:b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«Птица - счастья»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C:\Users\Admin\Pictures\03d98ba49db1ad9b774303c80e144a8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31" y="1579641"/>
            <a:ext cx="2283371" cy="304449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099" name="Picture 3" descr="C:\Users\Admin\Pictures\06492c1303ea13085948f331d51aae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12146" y="-760618"/>
            <a:ext cx="2736307" cy="453650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4100" name="Picture 4" descr="C:\Users\Admin\Pictures\b72afbe4a1705a7465452ba28233bcc4.jpg"/>
          <p:cNvPicPr>
            <a:picLocks noChangeAspect="1" noChangeArrowheads="1"/>
          </p:cNvPicPr>
          <p:nvPr/>
        </p:nvPicPr>
        <p:blipFill rotWithShape="1">
          <a:blip r:embed="rId5" cstate="print"/>
          <a:srcRect l="-417" t="20404" r="417"/>
          <a:stretch/>
        </p:blipFill>
        <p:spPr bwMode="auto">
          <a:xfrm>
            <a:off x="2339752" y="4005064"/>
            <a:ext cx="4572000" cy="272934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57174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Мастер-класс </a:t>
            </a:r>
            <a:b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«Наши руки не для скуки»</a:t>
            </a:r>
            <a:endParaRPr lang="ru-RU" sz="2800" dirty="0"/>
          </a:p>
        </p:txBody>
      </p:sp>
      <p:pic>
        <p:nvPicPr>
          <p:cNvPr id="1026" name="Picture 2" descr="C:\Users\Миша\Desktop\1e8d473574eba45b310798b1aa8eda1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1822544" cy="3240078"/>
          </a:xfrm>
          <a:prstGeom prst="rect">
            <a:avLst/>
          </a:prstGeom>
          <a:noFill/>
        </p:spPr>
      </p:pic>
      <p:pic>
        <p:nvPicPr>
          <p:cNvPr id="1027" name="Picture 3" descr="C:\Users\Миша\Desktop\af799b322c6d9d12593d7b278c4ef0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85728"/>
            <a:ext cx="3987794" cy="2243134"/>
          </a:xfrm>
          <a:prstGeom prst="rect">
            <a:avLst/>
          </a:prstGeom>
          <a:noFill/>
        </p:spPr>
      </p:pic>
      <p:pic>
        <p:nvPicPr>
          <p:cNvPr id="1028" name="Picture 4" descr="C:\Users\Миша\Desktop\34775a415c28226b6e4455ef1097a3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4699034" cy="2643206"/>
          </a:xfrm>
          <a:prstGeom prst="rect">
            <a:avLst/>
          </a:prstGeom>
          <a:noFill/>
        </p:spPr>
      </p:pic>
      <p:pic>
        <p:nvPicPr>
          <p:cNvPr id="1029" name="Picture 5" descr="C:\Users\Миша\Desktop\851ab55013b07bd596f68c223eef0a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429000"/>
            <a:ext cx="2357454" cy="3143272"/>
          </a:xfrm>
          <a:prstGeom prst="rect">
            <a:avLst/>
          </a:prstGeom>
          <a:noFill/>
        </p:spPr>
      </p:pic>
      <p:pic>
        <p:nvPicPr>
          <p:cNvPr id="1030" name="Picture 6" descr="C:\Users\Миша\Desktop\210906fab060883878765341321c4ae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14290"/>
            <a:ext cx="2071702" cy="2995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Admin\Pictures\df5c0d4938f7ff916fa0de795aa899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35" y="3287596"/>
            <a:ext cx="1959034" cy="348789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8" name="Picture 6" descr="C:\Users\Admin\Pictures\3ffdd5a53f761e2995b91941c5e1b9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57" y="1142984"/>
            <a:ext cx="3729912" cy="20980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14290"/>
            <a:ext cx="8928992" cy="8572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Участие во всероссийских конкурсах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b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«Гирлянда Дружбы»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Admin\Pictures\b0b0143dd0fab35ffa9271d35f266c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64105"/>
            <a:ext cx="4427984" cy="24907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4" name="Picture 2" descr="C:\Users\Admin\Pictures\95a2fe72927014cb413ed25892d3d4b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04261" y="1184684"/>
            <a:ext cx="3521484" cy="205637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077" name="Picture 5" descr="C:\Users\Admin\Pictures\d2b9d42b80a6e5771887c9a910b906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333290"/>
            <a:ext cx="1907704" cy="339650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154</Words>
  <Application>Microsoft Office PowerPoint</Application>
  <PresentationFormat>Экран (4:3)</PresentationFormat>
  <Paragraphs>24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Участие родителей в жизни детского сада</vt:lpstr>
      <vt:lpstr>Взаимодействие  с родителями</vt:lpstr>
      <vt:lpstr>1.Благоустройсво территории</vt:lpstr>
      <vt:lpstr>2. проектная деятельность</vt:lpstr>
      <vt:lpstr>3.Творческое взаимодействие </vt:lpstr>
      <vt:lpstr>Мастер- класс «Самолёты-вертолёты»</vt:lpstr>
      <vt:lpstr>Мастер-класс  «Птица - счастья»</vt:lpstr>
      <vt:lpstr>Слайд 8</vt:lpstr>
      <vt:lpstr>4. Участие во всероссийских конкурсах                                     «Гирлянда Дружбы»</vt:lpstr>
      <vt:lpstr>5.Мероприятия детского сада</vt:lpstr>
      <vt:lpstr>6. Спортивные праздники.</vt:lpstr>
      <vt:lpstr>Слайд 12</vt:lpstr>
      <vt:lpstr>7. Прогулки «Выходного дня»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родителей в жизни детского сада</dc:title>
  <dc:creator>Admin</dc:creator>
  <cp:lastModifiedBy>Misha</cp:lastModifiedBy>
  <cp:revision>33</cp:revision>
  <dcterms:created xsi:type="dcterms:W3CDTF">2019-09-11T15:43:38Z</dcterms:created>
  <dcterms:modified xsi:type="dcterms:W3CDTF">2020-02-17T08:33:58Z</dcterms:modified>
</cp:coreProperties>
</file>