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66" autoAdjust="0"/>
    <p:restoredTop sz="94629" autoAdjust="0"/>
  </p:normalViewPr>
  <p:slideViewPr>
    <p:cSldViewPr>
      <p:cViewPr varScale="1">
        <p:scale>
          <a:sx n="88" d="100"/>
          <a:sy n="88" d="100"/>
        </p:scale>
        <p:origin x="-114" y="-45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B4CCD-0641-4A03-A60A-EF7E13E7B082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36038-128B-4D7B-97FB-1FDFA700BB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6790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9021-6309-4CC9-AE45-9B5B35196B62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1F7F-4525-470C-9458-46CE47D3D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443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9021-6309-4CC9-AE45-9B5B35196B62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1F7F-4525-470C-9458-46CE47D3D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9369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9021-6309-4CC9-AE45-9B5B35196B62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1F7F-4525-470C-9458-46CE47D3D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6044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9021-6309-4CC9-AE45-9B5B35196B62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1F7F-4525-470C-9458-46CE47D3D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5482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9021-6309-4CC9-AE45-9B5B35196B62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1F7F-4525-470C-9458-46CE47D3D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171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9021-6309-4CC9-AE45-9B5B35196B62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1F7F-4525-470C-9458-46CE47D3D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837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9021-6309-4CC9-AE45-9B5B35196B62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1F7F-4525-470C-9458-46CE47D3D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2028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9021-6309-4CC9-AE45-9B5B35196B62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1F7F-4525-470C-9458-46CE47D3D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122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9021-6309-4CC9-AE45-9B5B35196B62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1F7F-4525-470C-9458-46CE47D3D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880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9021-6309-4CC9-AE45-9B5B35196B62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1F7F-4525-470C-9458-46CE47D3D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687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9021-6309-4CC9-AE45-9B5B35196B62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1F7F-4525-470C-9458-46CE47D3D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882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4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B9021-6309-4CC9-AE45-9B5B35196B62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B1F7F-4525-470C-9458-46CE47D3D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521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496" y="993795"/>
            <a:ext cx="8784976" cy="56755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0504" y="116632"/>
            <a:ext cx="92170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Пожарная безопасность </a:t>
            </a:r>
          </a:p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детей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6572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83"/>
    </mc:Choice>
    <mc:Fallback>
      <p:transition spd="slow" advTm="148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512" y="332656"/>
            <a:ext cx="8856984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2274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016"/>
    </mc:Choice>
    <mc:Fallback>
      <p:transition spd="slow" advTm="701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496" y="260648"/>
            <a:ext cx="8967724" cy="6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6654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159"/>
    </mc:Choice>
    <mc:Fallback>
      <p:transition spd="slow" advTm="715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512" y="260648"/>
            <a:ext cx="8928992" cy="6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7697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235"/>
    </mc:Choice>
    <mc:Fallback>
      <p:transition spd="slow" advTm="723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512" y="260648"/>
            <a:ext cx="8784976" cy="6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4186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085"/>
    </mc:Choice>
    <mc:Fallback>
      <p:transition spd="slow" advTm="708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504" y="332656"/>
            <a:ext cx="9001000" cy="6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538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087"/>
    </mc:Choice>
    <mc:Fallback>
      <p:transition spd="slow" advTm="708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496" y="332656"/>
            <a:ext cx="9073008" cy="6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1571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920"/>
    </mc:Choice>
    <mc:Fallback>
      <p:transition spd="slow" advTm="692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5</Words>
  <Application>Microsoft Office PowerPoint</Application>
  <PresentationFormat>Лист A4 (210x297 мм)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Катя</cp:lastModifiedBy>
  <cp:revision>15</cp:revision>
  <dcterms:created xsi:type="dcterms:W3CDTF">2013-10-09T11:50:47Z</dcterms:created>
  <dcterms:modified xsi:type="dcterms:W3CDTF">2018-01-24T09:16:16Z</dcterms:modified>
</cp:coreProperties>
</file>