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62" r:id="rId5"/>
    <p:sldId id="263" r:id="rId6"/>
    <p:sldId id="259" r:id="rId7"/>
    <p:sldId id="264" r:id="rId8"/>
    <p:sldId id="265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CCFFCC"/>
    <a:srgbClr val="B2B2B2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322AF-F855-432A-8292-E788262C727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ADD9-CD01-45D4-A108-F1BED4262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107504" y="116632"/>
            <a:ext cx="432000" cy="504000"/>
          </a:xfrm>
          <a:prstGeom prst="actionButtonInforma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268760"/>
            <a:ext cx="4248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ln w="190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«Азбука безопасности </a:t>
            </a:r>
          </a:p>
          <a:p>
            <a:pPr algn="ctr"/>
            <a:r>
              <a:rPr lang="ru-RU" sz="4600" b="1" dirty="0" smtClean="0">
                <a:ln w="1905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в весеннее время»</a:t>
            </a:r>
            <a:endParaRPr lang="ru-RU" sz="4600" b="1" dirty="0">
              <a:ln w="1905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tem_32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148064" y="476672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17193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Берегите себя!</a:t>
            </a:r>
          </a:p>
        </p:txBody>
      </p:sp>
      <p:sp>
        <p:nvSpPr>
          <p:cNvPr id="5" name="Блок-схема: узел суммирования 4">
            <a:hlinkClick r:id="" action="ppaction://hlinkshowjump?jump=endshow"/>
          </p:cNvPr>
          <p:cNvSpPr/>
          <p:nvPr/>
        </p:nvSpPr>
        <p:spPr>
          <a:xfrm>
            <a:off x="107560" y="116632"/>
            <a:ext cx="432000" cy="432000"/>
          </a:xfrm>
          <a:prstGeom prst="flowChartSummingJuncti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TvH9EvIvs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733" y="2492896"/>
            <a:ext cx="3800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8720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Весной природа оживает.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На улице становится теплее.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Так и хочется скорее выйти погулять!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Но будьте внимательными и осторожными!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Чтобы не навредить своему здоровью,  придерживайтесь следующих правил.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e5b4728e18d1110f53d6f1ba90735a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1182499" cy="2996952"/>
          </a:xfrm>
          <a:prstGeom prst="rect">
            <a:avLst/>
          </a:prstGeom>
        </p:spPr>
      </p:pic>
      <p:pic>
        <p:nvPicPr>
          <p:cNvPr id="4" name="Рисунок 3" descr="dTvH9EvIvs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84" t="1890" r="14738"/>
          <a:stretch>
            <a:fillRect/>
          </a:stretch>
        </p:blipFill>
        <p:spPr>
          <a:xfrm>
            <a:off x="7236296" y="2852936"/>
            <a:ext cx="1177618" cy="2657872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9813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Не 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ходите </a:t>
            </a: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под козырьками и крышами домов 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- </a:t>
            </a:r>
            <a:r>
              <a:rPr lang="ru-RU" sz="2400" b="1" dirty="0">
                <a:solidFill>
                  <a:srgbClr val="0000FF"/>
                </a:solidFill>
                <a:latin typeface="Comic Sans MS" pitchFamily="66" charset="0"/>
              </a:rPr>
              <a:t>может сойти снег или упасть сосулька</a:t>
            </a:r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Это опасно!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08919"/>
            <a:ext cx="3816424" cy="25931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 descr="d9c4616b65660b082ad11c23d5a881d2.jpg"/>
          <p:cNvPicPr>
            <a:picLocks noChangeAspect="1"/>
          </p:cNvPicPr>
          <p:nvPr/>
        </p:nvPicPr>
        <p:blipFill>
          <a:blip r:embed="rId3" cstate="print"/>
          <a:srcRect l="15604" r="4975"/>
          <a:stretch>
            <a:fillRect/>
          </a:stretch>
        </p:blipFill>
        <p:spPr>
          <a:xfrm>
            <a:off x="4716016" y="3204265"/>
            <a:ext cx="3672408" cy="26009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№1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85835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Не выходите на водоёмы, покрытые льдом! Весной лёд становится тонким, под него легко провалиться. На льдинах кататься опасно!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3384376" cy="32477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834388"/>
            <a:ext cx="3312368" cy="31869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№2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85835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Во время разлива рек опасно близко приближаться к берегу.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Нельзя плавать одному без взрослых в лодке или на самодельном плоту! 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№3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80928"/>
            <a:ext cx="3759681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3212976"/>
            <a:ext cx="3600401" cy="25922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5273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Ранней весной ветер ещё холодный. Поэтому, не торопитесь снимать тёплые вещи даже в солнечную погоду. Вы можете простудиться.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№4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708920"/>
            <a:ext cx="3816424" cy="2592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212976"/>
            <a:ext cx="3744416" cy="259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00971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Нельзя разводить костры в лесу!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Может случиться пожар.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От огня можете пострадать и вы сами.</a:t>
            </a:r>
            <a:endParaRPr lang="ru-RU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№5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428" y="2652047"/>
            <a:ext cx="3670025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10408"/>
            <a:ext cx="3664443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8583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Не подходите к бездомным животным!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Весной они становятся агрессивными.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№6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65995925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2348880"/>
            <a:ext cx="3706235" cy="25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2996952"/>
            <a:ext cx="3600400" cy="25922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13193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Весной начинается активное движение транспорта. Соблюдайте правила дорожного движения! Помните, дорога - не место для игр!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Правило №7</a:t>
            </a:r>
            <a:endParaRPr lang="ru-RU" sz="2400" b="1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d9c4616b65660b082ad11c23d5a881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7" y="3406906"/>
            <a:ext cx="3600399" cy="24707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792088" y="2592262"/>
            <a:ext cx="3779912" cy="2592288"/>
            <a:chOff x="755576" y="2420888"/>
            <a:chExt cx="3707904" cy="2448272"/>
          </a:xfrm>
        </p:grpSpPr>
        <p:pic>
          <p:nvPicPr>
            <p:cNvPr id="6" name="Рисунок 5" descr="Рисунок2.jpg"/>
            <p:cNvPicPr>
              <a:picLocks noChangeAspect="1"/>
            </p:cNvPicPr>
            <p:nvPr/>
          </p:nvPicPr>
          <p:blipFill>
            <a:blip r:embed="rId3" cstate="print"/>
            <a:srcRect l="2751" b="2153"/>
            <a:stretch>
              <a:fillRect/>
            </a:stretch>
          </p:blipFill>
          <p:spPr>
            <a:xfrm>
              <a:off x="755576" y="2420888"/>
              <a:ext cx="3707904" cy="244827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755576" y="4365104"/>
              <a:ext cx="936104" cy="50405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172400" y="6237312"/>
            <a:ext cx="72008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199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34</cp:revision>
  <dcterms:created xsi:type="dcterms:W3CDTF">2023-02-24T18:01:37Z</dcterms:created>
  <dcterms:modified xsi:type="dcterms:W3CDTF">2023-03-28T16:55:36Z</dcterms:modified>
</cp:coreProperties>
</file>