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</p:sldMasterIdLst>
  <p:sldIdLst>
    <p:sldId id="281" r:id="rId3"/>
    <p:sldId id="271" r:id="rId4"/>
    <p:sldId id="272" r:id="rId5"/>
    <p:sldId id="276" r:id="rId6"/>
    <p:sldId id="277" r:id="rId7"/>
    <p:sldId id="284" r:id="rId8"/>
    <p:sldId id="267" r:id="rId9"/>
    <p:sldId id="259" r:id="rId10"/>
    <p:sldId id="261" r:id="rId11"/>
    <p:sldId id="275" r:id="rId12"/>
    <p:sldId id="283" r:id="rId13"/>
    <p:sldId id="273" r:id="rId14"/>
    <p:sldId id="265" r:id="rId15"/>
    <p:sldId id="268" r:id="rId16"/>
    <p:sldId id="269" r:id="rId17"/>
    <p:sldId id="282" r:id="rId18"/>
    <p:sldId id="278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5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1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21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1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695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37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8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7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F001988-E967-4B41-901B-6EDDC6993D1F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87DF0C6-4D6B-4093-A163-FB8FAE252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7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8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09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1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5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93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87DF0C6-4D6B-4093-A163-FB8FAE252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F001988-E967-4B41-901B-6EDDC6993D1F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87DF0C6-4D6B-4093-A163-FB8FAE252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73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5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8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5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88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5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44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2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61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8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D4F34C7-5F8D-40AB-B7F8-467BFA945C4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B89F7C9-9DDE-4E01-8BEB-93C896E29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86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F001988-E967-4B41-901B-6EDDC6993D1F}" type="datetimeFigureOut">
              <a:rPr lang="ru-RU" smtClean="0">
                <a:solidFill>
                  <a:prstClr val="black">
                    <a:alpha val="80000"/>
                  </a:prstClr>
                </a:solidFill>
              </a:rPr>
              <a:pPr/>
              <a:t>01.09.2020</a:t>
            </a:fld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87DF0C6-4D6B-4093-A163-FB8FAE2522A1}" type="slidenum">
              <a:rPr lang="ru-RU" smtClean="0">
                <a:solidFill>
                  <a:srgbClr val="F0A22E">
                    <a:alpha val="2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2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1" y="86382"/>
            <a:ext cx="11791665" cy="666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822" y="1987888"/>
            <a:ext cx="9144000" cy="2197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ОБРАЗОВАНИЯ 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 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«ЛОГОРИТМИКА В ДЕТСКОМ САДУ»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79785" y="5084202"/>
            <a:ext cx="3125386" cy="121382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 Цыганкова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281451" y="121077"/>
            <a:ext cx="7761027" cy="46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№55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652963" y="6162533"/>
            <a:ext cx="2813279" cy="46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2347" y="301698"/>
            <a:ext cx="6409230" cy="7286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Артикуляционная гимнастика и </a:t>
            </a:r>
            <a:r>
              <a:rPr lang="ru-RU" sz="2400" dirty="0">
                <a:latin typeface="Arial Black" panose="020B0A04020102020204" pitchFamily="34" charset="0"/>
              </a:rPr>
              <a:t>Пальчиковые упражнения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1381258"/>
            <a:ext cx="7044742" cy="5283557"/>
          </a:xfrm>
        </p:spPr>
      </p:pic>
    </p:spTree>
    <p:extLst>
      <p:ext uri="{BB962C8B-B14F-4D97-AF65-F5344CB8AC3E}">
        <p14:creationId xmlns:p14="http://schemas.microsoft.com/office/powerpoint/2010/main" val="31068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16406" y="472141"/>
            <a:ext cx="5499848" cy="56445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Артикуляционные сказки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30" y="2173942"/>
            <a:ext cx="5446059" cy="4081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1474695"/>
            <a:ext cx="5420657" cy="40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728" y="58057"/>
            <a:ext cx="7895771" cy="150706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построение. упражнение </a:t>
            </a:r>
            <a:r>
              <a:rPr lang="ru-RU" sz="2400" dirty="0">
                <a:latin typeface="Arial Black" panose="020B0A04020102020204" pitchFamily="34" charset="0"/>
              </a:rPr>
              <a:t>«Паровозик» 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воспитание чувства «Локтя», чувства музыкального ритма (быстрее – медленнее)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48" y="1291106"/>
            <a:ext cx="7173532" cy="5380149"/>
          </a:xfrm>
        </p:spPr>
      </p:pic>
    </p:spTree>
    <p:extLst>
      <p:ext uri="{BB962C8B-B14F-4D97-AF65-F5344CB8AC3E}">
        <p14:creationId xmlns:p14="http://schemas.microsoft.com/office/powerpoint/2010/main" val="31337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257" y="338293"/>
            <a:ext cx="8217541" cy="9346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Формирование Двигательных навыков, растяжки, расслабление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4" y="1287481"/>
            <a:ext cx="3813292" cy="514305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8" y="1292617"/>
            <a:ext cx="3809485" cy="5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307" y="128790"/>
            <a:ext cx="7924800" cy="94015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Знакомство с ритмическим рисунком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1329743"/>
            <a:ext cx="7031864" cy="5273899"/>
          </a:xfrm>
        </p:spPr>
      </p:pic>
    </p:spTree>
    <p:extLst>
      <p:ext uri="{BB962C8B-B14F-4D97-AF65-F5344CB8AC3E}">
        <p14:creationId xmlns:p14="http://schemas.microsoft.com/office/powerpoint/2010/main" val="24151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814" y="363072"/>
            <a:ext cx="7931754" cy="7727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Воспроизведение Ритмического рисунка на музыкальных инструментах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(</a:t>
            </a:r>
            <a:r>
              <a:rPr lang="ru-RU" sz="1600" dirty="0" smtClean="0">
                <a:latin typeface="Arial Black" panose="020B0A04020102020204" pitchFamily="34" charset="0"/>
              </a:rPr>
              <a:t>колокольчиках, барабанах, </a:t>
            </a:r>
            <a:r>
              <a:rPr lang="ru-RU" sz="1600" dirty="0" err="1" smtClean="0">
                <a:latin typeface="Arial Black" panose="020B0A04020102020204" pitchFamily="34" charset="0"/>
              </a:rPr>
              <a:t>клавесах</a:t>
            </a:r>
            <a:r>
              <a:rPr lang="ru-RU" sz="1600" dirty="0" smtClean="0">
                <a:latin typeface="Arial Black" panose="020B0A04020102020204" pitchFamily="34" charset="0"/>
              </a:rPr>
              <a:t>, маракасах, погремушках, стаканчиках и т.д.)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6" y="1364320"/>
            <a:ext cx="7041830" cy="5283121"/>
          </a:xfrm>
        </p:spPr>
      </p:pic>
    </p:spTree>
    <p:extLst>
      <p:ext uri="{BB962C8B-B14F-4D97-AF65-F5344CB8AC3E}">
        <p14:creationId xmlns:p14="http://schemas.microsoft.com/office/powerpoint/2010/main" val="41219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943" y="135900"/>
            <a:ext cx="5701674" cy="7006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Ролевые Подвижные игры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00" y="2133329"/>
            <a:ext cx="5857037" cy="434247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7" y="1716110"/>
            <a:ext cx="5485713" cy="4066504"/>
          </a:xfrm>
        </p:spPr>
      </p:pic>
    </p:spTree>
    <p:extLst>
      <p:ext uri="{BB962C8B-B14F-4D97-AF65-F5344CB8AC3E}">
        <p14:creationId xmlns:p14="http://schemas.microsoft.com/office/powerpoint/2010/main" val="11177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" y="1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" y="0"/>
            <a:ext cx="10592859" cy="6891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0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19"/>
            <a:ext cx="12219945" cy="687371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96000" y="0"/>
            <a:ext cx="4827944" cy="12096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" y="1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8" y="227710"/>
            <a:ext cx="9942188" cy="64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" y="1"/>
            <a:ext cx="12192000" cy="6858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300823"/>
            <a:ext cx="9619129" cy="62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" y="1"/>
            <a:ext cx="12192000" cy="6858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82" y="431802"/>
            <a:ext cx="9241779" cy="59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" y="1"/>
            <a:ext cx="12192000" cy="6858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5" y="322730"/>
            <a:ext cx="9296634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5428" y="363070"/>
            <a:ext cx="5397967" cy="69924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Приветствие и разминки</a:t>
            </a:r>
            <a:endParaRPr lang="ru-RU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18" y="1156447"/>
            <a:ext cx="7140388" cy="5355291"/>
          </a:xfrm>
        </p:spPr>
      </p:pic>
    </p:spTree>
    <p:extLst>
      <p:ext uri="{BB962C8B-B14F-4D97-AF65-F5344CB8AC3E}">
        <p14:creationId xmlns:p14="http://schemas.microsoft.com/office/powerpoint/2010/main" val="26759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6685" y="347731"/>
            <a:ext cx="5705341" cy="6439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Дыхательные упражнения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50" y="991675"/>
            <a:ext cx="7615213" cy="5646261"/>
          </a:xfrm>
        </p:spPr>
      </p:pic>
    </p:spTree>
    <p:extLst>
      <p:ext uri="{BB962C8B-B14F-4D97-AF65-F5344CB8AC3E}">
        <p14:creationId xmlns:p14="http://schemas.microsoft.com/office/powerpoint/2010/main" val="41499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7635" y="324813"/>
            <a:ext cx="5553636" cy="71573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Логопедические </a:t>
            </a:r>
            <a:r>
              <a:rPr lang="ru-RU" sz="2400" dirty="0" err="1" smtClean="0">
                <a:latin typeface="Arial Black" panose="020B0A04020102020204" pitchFamily="34" charset="0"/>
              </a:rPr>
              <a:t>Распевки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47" y="2944906"/>
            <a:ext cx="5642537" cy="31739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" y="1657560"/>
            <a:ext cx="5011271" cy="37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229" y="187902"/>
            <a:ext cx="7214148" cy="8316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Развитие фонематического слуха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70" y="1208813"/>
            <a:ext cx="6115666" cy="45831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66703" y="5791982"/>
            <a:ext cx="4291200" cy="8316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 smtClean="0">
                <a:latin typeface="Arial Black" panose="020B0A04020102020204" pitchFamily="34" charset="0"/>
              </a:rPr>
              <a:t>Угадай, кто кричит: «АУ!»</a:t>
            </a:r>
            <a:endParaRPr lang="ru-RU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383</TotalTime>
  <Words>73</Words>
  <Application>Microsoft Office PowerPoint</Application>
  <PresentationFormat>Широкоэкранный</PresentationFormat>
  <Paragraphs>19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 Light</vt:lpstr>
      <vt:lpstr>Century Gothic</vt:lpstr>
      <vt:lpstr>Times New Roman</vt:lpstr>
      <vt:lpstr>Wingdings 3</vt:lpstr>
      <vt:lpstr>Сектор</vt:lpstr>
      <vt:lpstr>Метрополия</vt:lpstr>
      <vt:lpstr>   ПРЕЗЕНТАЦИЯ  ПРОГРАММЫ ДОПОЛНИТЕЛЬНОГО ОБРАЗОВАНИЯ  ДЛЯ ДЕТЕЙ ДОШКОЛЬНОГО ВОЗРАСТА   «ЛОГОРИТМИКА В ДЕТСКОМ САДУ»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Приветствие и разминки</vt:lpstr>
      <vt:lpstr>Дыхательные упражнения</vt:lpstr>
      <vt:lpstr>Логопедические Распевки</vt:lpstr>
      <vt:lpstr>Развитие фонематического слуха</vt:lpstr>
      <vt:lpstr>Артикуляционная гимнастика и Пальчиковые упражнения</vt:lpstr>
      <vt:lpstr>Артикуляционные сказки</vt:lpstr>
      <vt:lpstr>построение. упражнение «Паровозик»   воспитание чувства «Локтя», чувства музыкального ритма (быстрее – медленнее)</vt:lpstr>
      <vt:lpstr>Формирование Двигательных навыков, растяжки, расслабление</vt:lpstr>
      <vt:lpstr>Знакомство с ритмическим рисунком</vt:lpstr>
      <vt:lpstr>Воспроизведение Ритмического рисунка на музыкальных инструментах (колокольчиках, барабанах, клавесах, маракасах, погремушках, стаканчиках и т.д.)</vt:lpstr>
      <vt:lpstr>Ролевые Подвижные игры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Миша Цыганков</dc:creator>
  <cp:lastModifiedBy>Миша Цыганков</cp:lastModifiedBy>
  <cp:revision>46</cp:revision>
  <dcterms:created xsi:type="dcterms:W3CDTF">2019-08-19T09:45:22Z</dcterms:created>
  <dcterms:modified xsi:type="dcterms:W3CDTF">2020-09-01T05:00:15Z</dcterms:modified>
</cp:coreProperties>
</file>