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10" autoAdjust="0"/>
  </p:normalViewPr>
  <p:slideViewPr>
    <p:cSldViewPr>
      <p:cViewPr varScale="1">
        <p:scale>
          <a:sx n="102" d="100"/>
          <a:sy n="102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13000">
              <a:srgbClr val="FF0000"/>
            </a:gs>
            <a:gs pos="28000">
              <a:srgbClr val="FFC000"/>
            </a:gs>
            <a:gs pos="42999">
              <a:srgbClr val="FFFF00"/>
            </a:gs>
            <a:gs pos="58000">
              <a:srgbClr val="92D050"/>
            </a:gs>
            <a:gs pos="72000">
              <a:srgbClr val="00B050"/>
            </a:gs>
            <a:gs pos="87000">
              <a:srgbClr val="00B0F0"/>
            </a:gs>
            <a:gs pos="100000">
              <a:srgbClr val="7030A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772816"/>
            <a:ext cx="7848872" cy="3600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Развитие выразительной речи у детей старшего дошкольного возраста с нарушениями речевого развития, через организацию театрализованной деятельности.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56757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 речи </a:t>
            </a:r>
            <a:r>
              <a:rPr lang="ru-RU" sz="2400" dirty="0" smtClean="0"/>
              <a:t>– скорость протекания речи во времени, ее ускорение или замедление, обусловливающее степень ее артикуляторной и слуховой напряженности.</a:t>
            </a:r>
            <a:endParaRPr lang="en-US" sz="2400" dirty="0" smtClean="0"/>
          </a:p>
          <a:p>
            <a:endParaRPr lang="ru-RU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Тембр голоса </a:t>
            </a:r>
            <a:r>
              <a:rPr lang="ru-RU" sz="2400" dirty="0" smtClean="0"/>
              <a:t>– окраска, качество звука.</a:t>
            </a:r>
            <a:endParaRPr lang="en-US" sz="2400" dirty="0" smtClean="0"/>
          </a:p>
          <a:p>
            <a:pPr marL="0" indent="0">
              <a:buNone/>
            </a:pPr>
            <a:endParaRPr lang="ru-RU" sz="2400" dirty="0" smtClean="0"/>
          </a:p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Логическое ударение </a:t>
            </a:r>
            <a:r>
              <a:rPr lang="ru-RU" sz="2400" dirty="0" smtClean="0"/>
              <a:t>– интонационное средство; выделение какого-либо слова в предложении интонацией; слова произносятся более членораздельно, длительно громко.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44366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Привычку к выразительной речи можно воспитать у человека только путем привлечения его с детских лет к выступлениям перед аудиторией. В этом огромную помощь могут оказать театрализованные занятия в дошкольных образовательных учреждениях.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69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19562801">
            <a:off x="443732" y="2940372"/>
            <a:ext cx="78293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внимание! 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6" name="Picture 2" descr="D:\Users\User\Desktop\IMG_11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61235">
            <a:off x="6964735" y="2449936"/>
            <a:ext cx="2252440" cy="150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Users\User\Desktop\IMG_09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68388">
            <a:off x="5240461" y="4288191"/>
            <a:ext cx="3847356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Users\User\Desktop\IMG_11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886312">
            <a:off x="290939" y="489369"/>
            <a:ext cx="4054622" cy="270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718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5112568"/>
          </a:xfrm>
        </p:spPr>
        <p:txBody>
          <a:bodyPr/>
          <a:lstStyle/>
          <a:p>
            <a:r>
              <a:rPr lang="ru-RU" dirty="0" smtClean="0"/>
              <a:t>    Актуальность темы и её несомненная значимость для освоения детьми с ОВЗ основ речевой культуры и формирования выразительности речи у дошкольников обусловили тему нашей работы.</a:t>
            </a:r>
            <a:endParaRPr lang="ru-RU" dirty="0"/>
          </a:p>
        </p:txBody>
      </p:sp>
      <p:pic>
        <p:nvPicPr>
          <p:cNvPr id="1026" name="Picture 2" descr="D:\Users\User\Desktop\IMG_1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81001"/>
            <a:ext cx="4645116" cy="30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127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855"/>
            <a:ext cx="8229600" cy="980728"/>
          </a:xfrm>
        </p:spPr>
        <p:txBody>
          <a:bodyPr>
            <a:noAutofit/>
          </a:bodyPr>
          <a:lstStyle/>
          <a:p>
            <a:r>
              <a:rPr lang="ru-RU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 театрализованной деятельности</a:t>
            </a:r>
            <a:endParaRPr lang="ru-RU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54006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</a:t>
            </a:r>
            <a:r>
              <a:rPr lang="ru-RU" sz="2400" dirty="0" smtClean="0"/>
              <a:t> – наиболее доступный ребенку и интересный для него способ переработки и выражения впечатлений, знаний и эмоций.</a:t>
            </a:r>
          </a:p>
          <a:p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Театрализация </a:t>
            </a:r>
            <a:r>
              <a:rPr lang="ru-RU" sz="2400" dirty="0" smtClean="0"/>
              <a:t>– это в первую очередь импровизация, оживление предметов и звуков. </a:t>
            </a:r>
            <a:endParaRPr lang="ru-RU" sz="2400" dirty="0"/>
          </a:p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Театрализованная игра(деятельность) </a:t>
            </a:r>
            <a:r>
              <a:rPr lang="ru-RU" sz="2400" dirty="0" smtClean="0"/>
              <a:t>является эффективным средством социализации дошкольников с ОВЗ в процессе осмысления ими нравственного подтекста литературного или фольклорного произведения, а так же одним из главнейших аспектов в становлении выразительности речи.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61807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театрализованной деятельности</a:t>
            </a:r>
            <a:endParaRPr lang="ru-RU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                  Театрализованная игра предполагает:</a:t>
            </a:r>
          </a:p>
          <a:p>
            <a:pPr marL="0" indent="0"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- </a:t>
            </a:r>
            <a:r>
              <a:rPr lang="ru-RU" sz="2400" dirty="0" smtClean="0"/>
              <a:t>Литературную или фольклорную основу их содержания;</a:t>
            </a:r>
          </a:p>
          <a:p>
            <a:pPr marL="0" indent="0">
              <a:buNone/>
            </a:pPr>
            <a:r>
              <a:rPr lang="ru-RU" sz="2400" b="1" dirty="0" smtClean="0"/>
              <a:t>   - </a:t>
            </a:r>
            <a:r>
              <a:rPr lang="ru-RU" sz="2400" dirty="0" smtClean="0"/>
              <a:t>Наличие зрителей.</a:t>
            </a:r>
            <a:endParaRPr lang="ru-RU" sz="2400" b="1" dirty="0"/>
          </a:p>
        </p:txBody>
      </p:sp>
      <p:pic>
        <p:nvPicPr>
          <p:cNvPr id="2053" name="Picture 5" descr="D:\Users\User\Desktop\IMG_09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25144"/>
            <a:ext cx="2664296" cy="177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Users\User\Desktop\IMG_09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2664296" cy="177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Users\User\Desktop\IMG_10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50048"/>
            <a:ext cx="5205207" cy="375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387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Театрализованная игра, как средство формирования выразительности речи у детей дошкольного возраста</a:t>
            </a:r>
            <a:endParaRPr lang="ru-RU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Процесс формирования выразительности речи выступает перед дошкольником, как особая область объективных отношений, которую он постигает в процессе практического использования языка, в некотором смысле, система языка «извлекается ребенком» из речи окружающих людей. Особая роль в процессе формирования выразительности речи принадлежит театрализованным играм, которые сконцентрировали в себе всю красоту и богатство русского языка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0365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352928" cy="6192688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         Развивающие возможности театрализованной деятельности широки. </a:t>
            </a:r>
            <a:r>
              <a:rPr lang="ru-RU" sz="2400" dirty="0" smtClean="0"/>
              <a:t>Участвуя в ней, дети знакомятся с окружающим миром во всем его многообразии через образы, краски, звуки; а умело поставленные вопросы заставляют их думать, анализировать, делать выводы и обобщения. С умственным развитием тесно связанно и совершенствование речи. </a:t>
            </a:r>
          </a:p>
          <a:p>
            <a:pPr marL="0" indent="0">
              <a:buNone/>
            </a:pPr>
            <a:r>
              <a:rPr lang="ru-RU" sz="2400" i="1" dirty="0" smtClean="0"/>
              <a:t>                 </a:t>
            </a:r>
            <a:endParaRPr lang="ru-RU" sz="2400" i="1" dirty="0"/>
          </a:p>
        </p:txBody>
      </p:sp>
      <p:pic>
        <p:nvPicPr>
          <p:cNvPr id="3074" name="Picture 2" descr="D:\Users\User\Desktop\IMG_10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804" y="3140968"/>
            <a:ext cx="4248472" cy="283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Users\User\Desktop\IMG_10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61048"/>
            <a:ext cx="4243400" cy="282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749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idx="1"/>
          </p:nvPr>
        </p:nvSpPr>
        <p:spPr>
          <a:xfrm>
            <a:off x="467544" y="798474"/>
            <a:ext cx="8229600" cy="604837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процессе работы над выразительностью реплик персонажей, собственных высказываний незаметно активизируется словарь ребенка, совершенствуется звуковая культура его речи, ее интонационный строй.</a:t>
            </a:r>
          </a:p>
          <a:p>
            <a:endParaRPr lang="ru-RU" sz="2400" dirty="0"/>
          </a:p>
        </p:txBody>
      </p:sp>
      <p:pic>
        <p:nvPicPr>
          <p:cNvPr id="4098" name="Picture 2" descr="D:\Users\User\Desktop\IMG_11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36911"/>
            <a:ext cx="5967119" cy="397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003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D:\Users\User\Desktop\IMG_10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9851" y="2944646"/>
            <a:ext cx="4438684" cy="295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19268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Исполняемая роль, произносимые реплики ставят ребенка с ОВЗ перед необходимостью ясно, четко, понятно изъясняться. У него улучшается диалогическая речь, грамматический строй, выразительность. </a:t>
            </a:r>
            <a:endParaRPr lang="ru-RU" sz="2400" dirty="0"/>
          </a:p>
        </p:txBody>
      </p:sp>
      <p:pic>
        <p:nvPicPr>
          <p:cNvPr id="5122" name="Picture 2" descr="D:\Users\User\Desktop\IMG_1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04864"/>
            <a:ext cx="3220409" cy="214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Users\User\Desktop\IMG_10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6059" y="4149080"/>
            <a:ext cx="3249742" cy="216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05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Интонационные характеристики выразительности речи </a:t>
            </a:r>
            <a:endParaRPr lang="ru-RU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Интенсивность  произнесения </a:t>
            </a:r>
            <a:r>
              <a:rPr lang="ru-RU" sz="2400" dirty="0" smtClean="0"/>
              <a:t>– степень усиления или ослабления выдыхания, голоса, темпа при произнесении звуков речи, то есть силы или слабости произнесения при артикуляции звуков, особенно гласных.</a:t>
            </a:r>
          </a:p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Мелодика речи </a:t>
            </a:r>
            <a:r>
              <a:rPr lang="ru-RU" sz="2400" dirty="0" smtClean="0"/>
              <a:t>– совокупность тональных средств, характерных для данного языка; модуляция высоты тона при произнесении фразы.</a:t>
            </a:r>
          </a:p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Ритм речи </a:t>
            </a:r>
            <a:r>
              <a:rPr lang="ru-RU" sz="2400" dirty="0" smtClean="0"/>
              <a:t>– упорядоченность звукового, словесного и синтаксического состава речи, определенная ее смысловым заданием.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98261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473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Развитие выразительной речи у детей старшего дошкольного возраста с нарушениями речевого развития, через организацию театрализованной деятельности.</vt:lpstr>
      <vt:lpstr>Слайд 2</vt:lpstr>
      <vt:lpstr>Понятие театрализованной деятельности</vt:lpstr>
      <vt:lpstr>Особенности театрализованной деятельности</vt:lpstr>
      <vt:lpstr>Театрализованная игра, как средство формирования выразительности речи у детей дошкольного возраста</vt:lpstr>
      <vt:lpstr>Слайд 6</vt:lpstr>
      <vt:lpstr>Слайд 7</vt:lpstr>
      <vt:lpstr>Слайд 8</vt:lpstr>
      <vt:lpstr>Интонационные характеристики выразительности речи 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dcterms:created xsi:type="dcterms:W3CDTF">2015-02-18T14:34:30Z</dcterms:created>
  <dcterms:modified xsi:type="dcterms:W3CDTF">2017-04-08T06:51:05Z</dcterms:modified>
</cp:coreProperties>
</file>