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901950" y="2405063"/>
            <a:ext cx="9290050" cy="1646237"/>
          </a:xfrm>
        </p:spPr>
        <p:txBody>
          <a:bodyPr/>
          <a:lstStyle/>
          <a:p>
            <a:pPr algn="l"/>
            <a:r>
              <a:rPr lang="ru-RU" b="1" dirty="0">
                <a:solidFill>
                  <a:schemeClr val="tx1"/>
                </a:solidFill>
              </a:rPr>
              <a:t>«Семейное чтение: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традиции </a:t>
            </a:r>
            <a:r>
              <a:rPr lang="ru-RU" sz="4400" b="1" dirty="0">
                <a:solidFill>
                  <a:schemeClr val="tx1"/>
                </a:solidFill>
              </a:rPr>
              <a:t>и </a:t>
            </a:r>
            <a:r>
              <a:rPr lang="ru-RU" sz="4400" b="1" dirty="0" smtClean="0">
                <a:solidFill>
                  <a:schemeClr val="tx1"/>
                </a:solidFill>
              </a:rPr>
              <a:t>современность»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500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 </a:t>
            </a:r>
            <a:r>
              <a:rPr lang="ru-RU" sz="2700" cap="all" dirty="0"/>
              <a:t>ПОЧЕМУ ВАЖНО ОБСУЖДАТЬ ПРОЧИТАННОЕ С РЕБЕНКОМ?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  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Традиции семейного чтения в семье очень важны. Обсуждайте прочитанное, пусть ребёнок рассуждает и оценивает ситуации в книге. Обсуждения, дискуссии, обмен мнениями сблизит вашу семью, создаст между вами доверительные отношения. Ребёнок научится аргументировать свои домыслы и в то же время поймёт, что можно принимать чужие мнения и признавать их правоту. Это пригодится и во взрослой жизни.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43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семейного чтения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это процесс совместной читательской деятельности, который не только просвещает, но и даёт чувство единения, сплачивает семью. </a:t>
            </a:r>
            <a:endParaRPr lang="ru-RU" dirty="0" smtClean="0"/>
          </a:p>
          <a:p>
            <a:r>
              <a:rPr lang="ru-RU" dirty="0" smtClean="0"/>
              <a:t>Семейное </a:t>
            </a:r>
            <a:r>
              <a:rPr lang="ru-RU" dirty="0"/>
              <a:t>чтение является традицией, когда оно осуществляется регулярно и длительно, а не эпизодически. В нём могут принимать участие представители разных поколений</a:t>
            </a:r>
            <a:r>
              <a:rPr lang="ru-RU" dirty="0" smtClean="0"/>
              <a:t>.</a:t>
            </a:r>
          </a:p>
          <a:p>
            <a:r>
              <a:rPr lang="ru-RU" dirty="0"/>
              <a:t>Чтение может проходить в виде игры, ритуала, просветительского занятия, сопровождаться рисованием, исполнением песен и обсуждением с ребёнком персонажей и их поступков. Важно создать определённую атмосферу с помощью освещения, угощений и игрушек</a:t>
            </a:r>
            <a:r>
              <a:rPr lang="ru-RU" dirty="0" smtClean="0"/>
              <a:t>.</a:t>
            </a:r>
          </a:p>
          <a:p>
            <a:r>
              <a:rPr lang="ru-RU" dirty="0"/>
              <a:t>Роль семьи в формировании отношения к книге, чтению чрезвычайна велика. Именно в семье закладываются нравственные основы, прививаются духовные ценности, зарождаются истоки детской души и основы мировоззрения. </a:t>
            </a:r>
          </a:p>
        </p:txBody>
      </p:sp>
    </p:spTree>
    <p:extLst>
      <p:ext uri="{BB962C8B-B14F-4D97-AF65-F5344CB8AC3E}">
        <p14:creationId xmlns:p14="http://schemas.microsoft.com/office/powerpoint/2010/main" val="395956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1200" y="495300"/>
            <a:ext cx="9017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ейчас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усиливается разрыв между двумя поколениями: между теми, кто читает книги, и теми, кто больше информации получает из интернета. </a:t>
            </a:r>
            <a:endParaRPr lang="ru-RU" sz="2400" dirty="0" smtClean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наблюдается сужение круга семьи: бабушки и дедушки часто отстранены от воспитания. </a:t>
            </a:r>
            <a:endParaRPr lang="ru-RU" sz="2400" dirty="0" smtClean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удовольствие превращается в чтение воздействующего характера, цель которого – просвещение ребёнка.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51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2200" y="531336"/>
            <a:ext cx="9017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сентябре 2022 года Институт воспитания провёл исследование семейного чтения, в котором приняли участие 730 респондентов. Анализ показал, что у большинства людей (46%) есть семейная библиотека, в которой много печатной литературы для детей и взрослых. Небольшая, но разнообразная подборка книг у 37% респондентов. У 10% дома есть только детские книги. Электронные книги предпочитают 2% опрошенных, а совсем нет домашней библиотеки у 4%.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доступ к книгам имеет только 69% детей, 31% необходимо просить книгу у родителей.</a:t>
            </a:r>
          </a:p>
          <a:p>
            <a:endParaRPr lang="ru-RU" sz="2000" i="1" dirty="0" smtClean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i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должна быть своя библиотека, к которой они могут обратиться в любой момент. Книги для маленького ребёнка должны быть недорогими, чтобы их не жалко было разрисовать или повредить в процессе игры</a:t>
            </a:r>
            <a:r>
              <a:rPr lang="ru-RU" sz="20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000" i="1" dirty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родителей читают ребёнку на ночь (57%) или тогда, когда ребёнок сам попросит (50%). Совсем не читают детям 6% опрошенных. Инициирует чтение чаще всего мама (64%) или ребёнок (41%). Отцы предлагают почитать только в 16% случаев.</a:t>
            </a:r>
          </a:p>
        </p:txBody>
      </p:sp>
    </p:spTree>
    <p:extLst>
      <p:ext uri="{BB962C8B-B14F-4D97-AF65-F5344CB8AC3E}">
        <p14:creationId xmlns:p14="http://schemas.microsoft.com/office/powerpoint/2010/main" val="1222462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8800" y="876300"/>
            <a:ext cx="8585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 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показал, что традиция совместного семейного чтения в настоящее время превратилась в чтение для ребёнка, и чаще всего детям читает только мама (41%). В каждой пятой семье читают в одно и то же время, но каждый свою книгу. Традиция чтения вслух всей семьёй существует только у 15% участников исследования.</a:t>
            </a:r>
          </a:p>
          <a:p>
            <a:pPr algn="just"/>
            <a:r>
              <a:rPr lang="ru-RU" sz="2400" i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«Причины изменения </a:t>
            </a:r>
            <a:r>
              <a:rPr lang="ru-RU" sz="2400" i="1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 </a:t>
            </a:r>
            <a:r>
              <a:rPr lang="ru-RU" sz="2400" i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семейного чтения заключаются в снижении читательской культуры, малодетности, разводах и погружённости в интернет-пространство»</a:t>
            </a:r>
            <a:endParaRPr lang="ru-RU" sz="2400" b="0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24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0" y="1511300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поддержки семейного чтения проводятся семинары для родителей в библиотеках, Всероссийский конкурс видеороликов «Читающая мама», конкурс издательства «Просвещение» «Читаем в семейном кругу», акция «Читаем вместе с папой», марафоны «ЧИТАЙ-365», «Узелок семейного чтения», организуется волонтёрское движение «Волонтёры чтения». Кроме того, работают интернет-порталы по чтению «</a:t>
            </a:r>
            <a:r>
              <a:rPr lang="ru-RU" sz="20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Папмамбук</a:t>
            </a:r>
            <a:r>
              <a:rPr lang="ru-RU" sz="20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«Переплёт», выпущена серия книг «Читаем всей семьёй» и пособия для приобщения детей к чтению «Как приобщить ребёнка к чтению (пособие для отцов)» Андрея </a:t>
            </a:r>
            <a:r>
              <a:rPr lang="ru-RU" sz="2000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Кашпарова</a:t>
            </a:r>
            <a:r>
              <a:rPr lang="ru-RU" sz="20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454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Влияние   чтения на ребенка очень большое, поэтому нужно знать, какую книгу предложить малышу.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до 5 лет.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Малышам нравятся ритмические произведения — стихотворения, песни, частушки,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считалки. Много детских произведений, в том числе и фольклорных, — динамичны и выразительны, поэтому так легко их воспринимают и усваивают дошкольники.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6 до 8 лет.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этом периоде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появляется и закрепляется навык  чтения.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нравятся более объёмные произведения со сложным сюжетом и большим количеством героев, чтобы читать их и ждать продолжения.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42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/>
              <a:t>КАК ОРГАНИЗОВАТЬ СЕМЕЙНОЕ ЧТЕНИЕ?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Тщательно подбирайте литературу – это может быть, как и признанная классика, так и современники, но пусть это будет позитивная литература, которая побуждает к размышлениям. Обязательно при подборе книги руководствуйтесь возрастом ребёнка, ведь если вместо интересной книги он получит унылое чтиво – это может убить интерес к чтению в дальнейшем.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ребёнок маленький читайте ему сами, но затем по мере взросления интерес к сказкам на ночь у него начнёт ослабевать. Ведь сказка у подросших детей будет ассоциироваться с атрибутом малыша. Поэтому будьте сами примером для ребёнка – читайте и тогда он поддержит семейную традицию  чтения.</a:t>
            </a:r>
          </a:p>
        </p:txBody>
      </p:sp>
    </p:spTree>
    <p:extLst>
      <p:ext uri="{BB962C8B-B14F-4D97-AF65-F5344CB8AC3E}">
        <p14:creationId xmlns:p14="http://schemas.microsoft.com/office/powerpoint/2010/main" val="410845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/>
          <a:lstStyle/>
          <a:p>
            <a:r>
              <a:rPr lang="ru-RU" dirty="0"/>
              <a:t>  </a:t>
            </a:r>
            <a:r>
              <a:rPr lang="ru-RU" sz="2400" cap="all" dirty="0"/>
              <a:t>КАК ЧИТАТЬ КНИГИ, ЧТОБЫ ЗАИНТЕРЕСОВАТЬ РЕБЕНКА?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1206500"/>
            <a:ext cx="9296400" cy="5511799"/>
          </a:xfrm>
        </p:spPr>
        <p:txBody>
          <a:bodyPr>
            <a:normAutofit fontScale="70000" lnSpcReduction="20000"/>
          </a:bodyPr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· В режиме дня необходимо выделить определённое время, чтобы к этому  часу малыш настраивался на восприятие книги.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Чтение должно проходить в спокойной обстановке, когда ничто не отвлекает ребёнка,  и  окружающие относятся к его занятиям «уважительно».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Можно побеседовать с ребенком об уже прочитанной сказке или истории, возвращаясь из детского сада или занимаясь домашними делами.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Полутора - двухгодовалый ребёнок может быть сосредоточен на книге 1-2 минуты, детям постарше  читать можно уже 15-20 минут, но не более, так как потом их внимание рассеивается. Здесь речь идёт об активном общении с книгой. Пусть малыш повторяет за вами слова, отвечает на вопросы, рассматривает иллюстрации.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Пассивно же ребёнок может слушать художественное произведение  намного дольше. Но помните: ребёнок не может быть всё время пассивным слушателем, поэтому во время   чтения надо активизировать его внимание.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 Следует помнить детскую любовь к повторным чтениям. Дети часто просят снова почитать им уже прочитанную книгу, чтобы вновь пережить радостное волнение. Повторные чтения тренируют память и развивают речь.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Чаще покупайте ребенку книги любимых авторов, оформляя личную библиотеку вашего сына или дочери. При покупке книг обращайте внимание на  яркое оформление и интересное содержание.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Систематически читайте сами. Это формирует у ребенка привычку видеть в доме книгу всегда.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Рекомендуйте ребенку книгу своего детства, делитесь своими детскими впечатлениями от чтения  той или иной книги, сопоставляйте ваши и его впечатления.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Рисунки по мотивам любимых книг  являются для ребенка одним из способов выражения своих впечатлений от произведений, поэтому после прочтения книги предложите ребенку нарисовать героев и порисуйте сами.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Попытайтесь вместе с ребенком  сочинить собственное окончание произведения. Достоинством таких историй является более глубокое понимание прочитанной книги.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Прививайте  навыки культурного и бережного обращения с книгой.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 Не спешите оставлять детей один на один с книгой, пусть вам будет интереснее  втроем,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четвером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всей семьей, чтобы снова и снова почувствовать радость общения.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9619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348</Words>
  <Application>Microsoft Office PowerPoint</Application>
  <PresentationFormat>Широкоэкранный</PresentationFormat>
  <Paragraphs>40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«Семейное чтение:  традиции и современность»</vt:lpstr>
      <vt:lpstr>семейного чтения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  чтения на ребенка очень большое, поэтому нужно знать, какую книгу предложить малышу. </vt:lpstr>
      <vt:lpstr>КАК ОРГАНИЗОВАТЬ СЕМЕЙНОЕ ЧТЕНИЕ?</vt:lpstr>
      <vt:lpstr>  КАК ЧИТАТЬ КНИГИ, ЧТОБЫ ЗАИНТЕРЕСОВАТЬ РЕБЕНКА?</vt:lpstr>
      <vt:lpstr> ПОЧЕМУ ВАЖНО ОБСУЖДАТЬ ПРОЧИТАННОЕ С РЕБЕНКОМ?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«Семейное чтение: традиции и современность»,</dc:title>
  <dc:creator>DNS</dc:creator>
  <cp:lastModifiedBy>ДомПК</cp:lastModifiedBy>
  <cp:revision>7</cp:revision>
  <dcterms:created xsi:type="dcterms:W3CDTF">2023-11-19T12:25:46Z</dcterms:created>
  <dcterms:modified xsi:type="dcterms:W3CDTF">2026-01-12T11:28:05Z</dcterms:modified>
</cp:coreProperties>
</file>