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345" r:id="rId3"/>
    <p:sldId id="346" r:id="rId4"/>
    <p:sldId id="353" r:id="rId5"/>
    <p:sldId id="350" r:id="rId6"/>
    <p:sldId id="351" r:id="rId7"/>
    <p:sldId id="352" r:id="rId8"/>
    <p:sldId id="306" r:id="rId9"/>
    <p:sldId id="307" r:id="rId10"/>
    <p:sldId id="308" r:id="rId11"/>
    <p:sldId id="309" r:id="rId12"/>
    <p:sldId id="310" r:id="rId13"/>
    <p:sldId id="331" r:id="rId14"/>
    <p:sldId id="332" r:id="rId15"/>
    <p:sldId id="311" r:id="rId16"/>
    <p:sldId id="333" r:id="rId17"/>
    <p:sldId id="334" r:id="rId18"/>
    <p:sldId id="335" r:id="rId19"/>
    <p:sldId id="312" r:id="rId20"/>
    <p:sldId id="313" r:id="rId21"/>
    <p:sldId id="314" r:id="rId22"/>
    <p:sldId id="315" r:id="rId23"/>
    <p:sldId id="324" r:id="rId24"/>
    <p:sldId id="323" r:id="rId25"/>
    <p:sldId id="347" r:id="rId26"/>
    <p:sldId id="348" r:id="rId27"/>
    <p:sldId id="349" r:id="rId28"/>
    <p:sldId id="336" r:id="rId29"/>
    <p:sldId id="337" r:id="rId30"/>
    <p:sldId id="338" r:id="rId31"/>
    <p:sldId id="339" r:id="rId32"/>
    <p:sldId id="340" r:id="rId33"/>
    <p:sldId id="341" r:id="rId34"/>
    <p:sldId id="342" r:id="rId35"/>
    <p:sldId id="343" r:id="rId36"/>
    <p:sldId id="344" r:id="rId37"/>
    <p:sldId id="327" r:id="rId38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5759D"/>
    <a:srgbClr val="FF9966"/>
    <a:srgbClr val="4D4D4D"/>
    <a:srgbClr val="B92D14"/>
    <a:srgbClr val="00A4DE"/>
    <a:srgbClr val="009ED6"/>
    <a:srgbClr val="00B3F2"/>
    <a:srgbClr val="0DC0FF"/>
    <a:srgbClr val="33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962" autoAdjust="0"/>
    <p:restoredTop sz="95596" autoAdjust="0"/>
  </p:normalViewPr>
  <p:slideViewPr>
    <p:cSldViewPr>
      <p:cViewPr>
        <p:scale>
          <a:sx n="75" d="100"/>
          <a:sy n="75" d="100"/>
        </p:scale>
        <p:origin x="-2664" y="-9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9E2F04-1D44-42BD-84E8-0BE898DDA134}" type="doc">
      <dgm:prSet loTypeId="urn:microsoft.com/office/officeart/2005/8/layout/process1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210AF7F-640A-400C-B1CB-38165A9A522C}">
      <dgm:prSet phldrT="[Текст]"/>
      <dgm:spPr/>
      <dgm:t>
        <a:bodyPr/>
        <a:lstStyle/>
        <a:p>
          <a:r>
            <a:rPr lang="ru-RU" dirty="0" smtClean="0"/>
            <a:t>Стимул</a:t>
          </a:r>
          <a:endParaRPr lang="ru-RU" dirty="0"/>
        </a:p>
      </dgm:t>
    </dgm:pt>
    <dgm:pt modelId="{52ACE7A6-F2FC-4B20-8C6D-F4C3B46595DF}" type="parTrans" cxnId="{CAD504B4-3810-4427-8075-B961B8DC93B9}">
      <dgm:prSet/>
      <dgm:spPr/>
      <dgm:t>
        <a:bodyPr/>
        <a:lstStyle/>
        <a:p>
          <a:endParaRPr lang="ru-RU"/>
        </a:p>
      </dgm:t>
    </dgm:pt>
    <dgm:pt modelId="{93AFEB49-B5C1-44C8-881C-133DECDCF473}" type="sibTrans" cxnId="{CAD504B4-3810-4427-8075-B961B8DC93B9}">
      <dgm:prSet/>
      <dgm:spPr/>
      <dgm:t>
        <a:bodyPr/>
        <a:lstStyle/>
        <a:p>
          <a:endParaRPr lang="ru-RU"/>
        </a:p>
      </dgm:t>
    </dgm:pt>
    <dgm:pt modelId="{1B317EBB-0257-48E2-98B2-7C405DB7EBA0}">
      <dgm:prSet phldrT="[Текст]"/>
      <dgm:spPr/>
      <dgm:t>
        <a:bodyPr/>
        <a:lstStyle/>
        <a:p>
          <a:r>
            <a:rPr lang="ru-RU" dirty="0" smtClean="0"/>
            <a:t>Поведение</a:t>
          </a:r>
          <a:endParaRPr lang="ru-RU" dirty="0"/>
        </a:p>
      </dgm:t>
    </dgm:pt>
    <dgm:pt modelId="{537D4518-77E2-40FA-88BA-CCC39EAF2EED}" type="parTrans" cxnId="{0733097E-6010-4C52-990A-7A7D676F4C01}">
      <dgm:prSet/>
      <dgm:spPr/>
      <dgm:t>
        <a:bodyPr/>
        <a:lstStyle/>
        <a:p>
          <a:endParaRPr lang="ru-RU"/>
        </a:p>
      </dgm:t>
    </dgm:pt>
    <dgm:pt modelId="{4E9AB021-D430-4293-A3B4-55D5E5248556}" type="sibTrans" cxnId="{0733097E-6010-4C52-990A-7A7D676F4C01}">
      <dgm:prSet/>
      <dgm:spPr/>
      <dgm:t>
        <a:bodyPr/>
        <a:lstStyle/>
        <a:p>
          <a:endParaRPr lang="ru-RU"/>
        </a:p>
      </dgm:t>
    </dgm:pt>
    <dgm:pt modelId="{CEAEDA62-B347-4805-9BB9-B25AF8176188}">
      <dgm:prSet phldrT="[Текст]"/>
      <dgm:spPr/>
      <dgm:t>
        <a:bodyPr/>
        <a:lstStyle/>
        <a:p>
          <a:r>
            <a:rPr lang="ru-RU" dirty="0" smtClean="0"/>
            <a:t>Последствия поведения</a:t>
          </a:r>
          <a:endParaRPr lang="ru-RU" dirty="0"/>
        </a:p>
      </dgm:t>
    </dgm:pt>
    <dgm:pt modelId="{4FAF1BFB-24AD-4D1F-8785-8A421BC463A6}" type="parTrans" cxnId="{B7151EBD-1A1E-4388-92C5-662FB32E45E8}">
      <dgm:prSet/>
      <dgm:spPr/>
      <dgm:t>
        <a:bodyPr/>
        <a:lstStyle/>
        <a:p>
          <a:endParaRPr lang="ru-RU"/>
        </a:p>
      </dgm:t>
    </dgm:pt>
    <dgm:pt modelId="{E84D26FB-6E2B-4C99-AFFA-68FB28C754A0}" type="sibTrans" cxnId="{B7151EBD-1A1E-4388-92C5-662FB32E45E8}">
      <dgm:prSet/>
      <dgm:spPr/>
      <dgm:t>
        <a:bodyPr/>
        <a:lstStyle/>
        <a:p>
          <a:endParaRPr lang="ru-RU"/>
        </a:p>
      </dgm:t>
    </dgm:pt>
    <dgm:pt modelId="{ACA53A36-D8CC-40F9-B761-52F056369EE6}">
      <dgm:prSet phldrT="[Текст]"/>
      <dgm:spPr/>
      <dgm:t>
        <a:bodyPr/>
        <a:lstStyle/>
        <a:p>
          <a:r>
            <a:rPr lang="ru-RU" dirty="0" smtClean="0"/>
            <a:t>Будущее поведение</a:t>
          </a:r>
          <a:endParaRPr lang="ru-RU" dirty="0"/>
        </a:p>
      </dgm:t>
    </dgm:pt>
    <dgm:pt modelId="{C0F610D3-9C3B-43CB-8C5F-54E1F0F038ED}" type="parTrans" cxnId="{4C27AE9A-7CA4-4DC3-A523-E94305364A37}">
      <dgm:prSet/>
      <dgm:spPr/>
      <dgm:t>
        <a:bodyPr/>
        <a:lstStyle/>
        <a:p>
          <a:endParaRPr lang="ru-RU"/>
        </a:p>
      </dgm:t>
    </dgm:pt>
    <dgm:pt modelId="{8BA552D8-D090-4BEC-97F4-5E5539810B19}" type="sibTrans" cxnId="{4C27AE9A-7CA4-4DC3-A523-E94305364A37}">
      <dgm:prSet/>
      <dgm:spPr/>
      <dgm:t>
        <a:bodyPr/>
        <a:lstStyle/>
        <a:p>
          <a:endParaRPr lang="ru-RU"/>
        </a:p>
      </dgm:t>
    </dgm:pt>
    <dgm:pt modelId="{CCE218CB-C660-4359-B151-9FCC47A99222}" type="pres">
      <dgm:prSet presAssocID="{409E2F04-1D44-42BD-84E8-0BE898DDA13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2C7AC1-4E3A-47F0-BD89-9F56C521BB7C}" type="pres">
      <dgm:prSet presAssocID="{F210AF7F-640A-400C-B1CB-38165A9A522C}" presName="node" presStyleLbl="node1" presStyleIdx="0" presStyleCnt="4" custScaleX="198448" custScaleY="252805" custLinFactNeighborX="80291" custLinFactNeighborY="-17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6DAF6F-2B9A-4642-A5EB-AC987F18DA0C}" type="pres">
      <dgm:prSet presAssocID="{93AFEB49-B5C1-44C8-881C-133DECDCF473}" presName="sibTrans" presStyleLbl="sibTrans2D1" presStyleIdx="0" presStyleCnt="3"/>
      <dgm:spPr/>
      <dgm:t>
        <a:bodyPr/>
        <a:lstStyle/>
        <a:p>
          <a:endParaRPr lang="ru-RU"/>
        </a:p>
      </dgm:t>
    </dgm:pt>
    <dgm:pt modelId="{E10A1005-0420-48C9-9C35-286638154563}" type="pres">
      <dgm:prSet presAssocID="{93AFEB49-B5C1-44C8-881C-133DECDCF473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978779CE-BECB-485A-A4FE-4829BD468393}" type="pres">
      <dgm:prSet presAssocID="{1B317EBB-0257-48E2-98B2-7C405DB7EBA0}" presName="node" presStyleLbl="node1" presStyleIdx="1" presStyleCnt="4" custScaleX="237556" custScaleY="256825" custLinFactX="100000" custLinFactY="-100000" custLinFactNeighborX="113260" custLinFactNeighborY="-1798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D48C05-460F-43C3-BD72-533165C0ED8D}" type="pres">
      <dgm:prSet presAssocID="{4E9AB021-D430-4293-A3B4-55D5E5248556}" presName="sibTrans" presStyleLbl="sibTrans2D1" presStyleIdx="1" presStyleCnt="3"/>
      <dgm:spPr/>
      <dgm:t>
        <a:bodyPr/>
        <a:lstStyle/>
        <a:p>
          <a:endParaRPr lang="ru-RU"/>
        </a:p>
      </dgm:t>
    </dgm:pt>
    <dgm:pt modelId="{A3D75835-C310-4D56-816F-3D56518DB154}" type="pres">
      <dgm:prSet presAssocID="{4E9AB021-D430-4293-A3B4-55D5E5248556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DDB6EEC5-9277-430F-B7C6-40FFCB1044FE}" type="pres">
      <dgm:prSet presAssocID="{CEAEDA62-B347-4805-9BB9-B25AF8176188}" presName="node" presStyleLbl="node1" presStyleIdx="2" presStyleCnt="4" custScaleX="236284" custScaleY="227379" custLinFactX="100000" custLinFactNeighborX="173337" custLinFactNeighborY="-115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CF15A9-CC20-4A14-8E6D-76E455CA87A4}" type="pres">
      <dgm:prSet presAssocID="{E84D26FB-6E2B-4C99-AFFA-68FB28C754A0}" presName="sibTrans" presStyleLbl="sibTrans2D1" presStyleIdx="2" presStyleCnt="3" custLinFactNeighborX="17035" custLinFactNeighborY="36344"/>
      <dgm:spPr/>
      <dgm:t>
        <a:bodyPr/>
        <a:lstStyle/>
        <a:p>
          <a:endParaRPr lang="ru-RU"/>
        </a:p>
      </dgm:t>
    </dgm:pt>
    <dgm:pt modelId="{F93E2708-A52F-41E6-9E10-76DF0860651D}" type="pres">
      <dgm:prSet presAssocID="{E84D26FB-6E2B-4C99-AFFA-68FB28C754A0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AD61B938-B4B4-437A-8237-279F6870FB21}" type="pres">
      <dgm:prSet presAssocID="{ACA53A36-D8CC-40F9-B761-52F056369EE6}" presName="node" presStyleLbl="node1" presStyleIdx="3" presStyleCnt="4" custScaleX="201877" custScaleY="249894" custLinFactX="-270002" custLinFactY="100000" custLinFactNeighborX="-300000" custLinFactNeighborY="1771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DBEC03-D8E6-419D-9B26-1E5106FDABAA}" type="presOf" srcId="{E84D26FB-6E2B-4C99-AFFA-68FB28C754A0}" destId="{F93E2708-A52F-41E6-9E10-76DF0860651D}" srcOrd="1" destOrd="0" presId="urn:microsoft.com/office/officeart/2005/8/layout/process1"/>
    <dgm:cxn modelId="{99B7DFB3-89A8-4D1B-8013-AE27339EC554}" type="presOf" srcId="{ACA53A36-D8CC-40F9-B761-52F056369EE6}" destId="{AD61B938-B4B4-437A-8237-279F6870FB21}" srcOrd="0" destOrd="0" presId="urn:microsoft.com/office/officeart/2005/8/layout/process1"/>
    <dgm:cxn modelId="{6FDFB66F-4122-45C7-8134-994511CB583C}" type="presOf" srcId="{93AFEB49-B5C1-44C8-881C-133DECDCF473}" destId="{E10A1005-0420-48C9-9C35-286638154563}" srcOrd="1" destOrd="0" presId="urn:microsoft.com/office/officeart/2005/8/layout/process1"/>
    <dgm:cxn modelId="{1F801EC9-BA70-4F38-84A2-C116BB9CD1C4}" type="presOf" srcId="{93AFEB49-B5C1-44C8-881C-133DECDCF473}" destId="{246DAF6F-2B9A-4642-A5EB-AC987F18DA0C}" srcOrd="0" destOrd="0" presId="urn:microsoft.com/office/officeart/2005/8/layout/process1"/>
    <dgm:cxn modelId="{94CA1FA9-EC50-4098-B468-CA2FB0870F78}" type="presOf" srcId="{1B317EBB-0257-48E2-98B2-7C405DB7EBA0}" destId="{978779CE-BECB-485A-A4FE-4829BD468393}" srcOrd="0" destOrd="0" presId="urn:microsoft.com/office/officeart/2005/8/layout/process1"/>
    <dgm:cxn modelId="{B7151EBD-1A1E-4388-92C5-662FB32E45E8}" srcId="{409E2F04-1D44-42BD-84E8-0BE898DDA134}" destId="{CEAEDA62-B347-4805-9BB9-B25AF8176188}" srcOrd="2" destOrd="0" parTransId="{4FAF1BFB-24AD-4D1F-8785-8A421BC463A6}" sibTransId="{E84D26FB-6E2B-4C99-AFFA-68FB28C754A0}"/>
    <dgm:cxn modelId="{DBBFCD59-359B-47EE-B00F-5F0B752B4830}" type="presOf" srcId="{F210AF7F-640A-400C-B1CB-38165A9A522C}" destId="{832C7AC1-4E3A-47F0-BD89-9F56C521BB7C}" srcOrd="0" destOrd="0" presId="urn:microsoft.com/office/officeart/2005/8/layout/process1"/>
    <dgm:cxn modelId="{DB0D288D-861D-4337-9EB4-4FEF16840830}" type="presOf" srcId="{4E9AB021-D430-4293-A3B4-55D5E5248556}" destId="{A3D75835-C310-4D56-816F-3D56518DB154}" srcOrd="1" destOrd="0" presId="urn:microsoft.com/office/officeart/2005/8/layout/process1"/>
    <dgm:cxn modelId="{E96587B5-657A-42AF-B9D3-5772150C512D}" type="presOf" srcId="{4E9AB021-D430-4293-A3B4-55D5E5248556}" destId="{71D48C05-460F-43C3-BD72-533165C0ED8D}" srcOrd="0" destOrd="0" presId="urn:microsoft.com/office/officeart/2005/8/layout/process1"/>
    <dgm:cxn modelId="{2C0F68AE-395C-41DB-B57A-5E77337BDA40}" type="presOf" srcId="{CEAEDA62-B347-4805-9BB9-B25AF8176188}" destId="{DDB6EEC5-9277-430F-B7C6-40FFCB1044FE}" srcOrd="0" destOrd="0" presId="urn:microsoft.com/office/officeart/2005/8/layout/process1"/>
    <dgm:cxn modelId="{0B8CAAB4-3275-46C9-9F42-7F4C122571F5}" type="presOf" srcId="{E84D26FB-6E2B-4C99-AFFA-68FB28C754A0}" destId="{95CF15A9-CC20-4A14-8E6D-76E455CA87A4}" srcOrd="0" destOrd="0" presId="urn:microsoft.com/office/officeart/2005/8/layout/process1"/>
    <dgm:cxn modelId="{CAD504B4-3810-4427-8075-B961B8DC93B9}" srcId="{409E2F04-1D44-42BD-84E8-0BE898DDA134}" destId="{F210AF7F-640A-400C-B1CB-38165A9A522C}" srcOrd="0" destOrd="0" parTransId="{52ACE7A6-F2FC-4B20-8C6D-F4C3B46595DF}" sibTransId="{93AFEB49-B5C1-44C8-881C-133DECDCF473}"/>
    <dgm:cxn modelId="{0733097E-6010-4C52-990A-7A7D676F4C01}" srcId="{409E2F04-1D44-42BD-84E8-0BE898DDA134}" destId="{1B317EBB-0257-48E2-98B2-7C405DB7EBA0}" srcOrd="1" destOrd="0" parTransId="{537D4518-77E2-40FA-88BA-CCC39EAF2EED}" sibTransId="{4E9AB021-D430-4293-A3B4-55D5E5248556}"/>
    <dgm:cxn modelId="{4C27AE9A-7CA4-4DC3-A523-E94305364A37}" srcId="{409E2F04-1D44-42BD-84E8-0BE898DDA134}" destId="{ACA53A36-D8CC-40F9-B761-52F056369EE6}" srcOrd="3" destOrd="0" parTransId="{C0F610D3-9C3B-43CB-8C5F-54E1F0F038ED}" sibTransId="{8BA552D8-D090-4BEC-97F4-5E5539810B19}"/>
    <dgm:cxn modelId="{73C330EF-069C-475A-B3CC-7676534CD4AB}" type="presOf" srcId="{409E2F04-1D44-42BD-84E8-0BE898DDA134}" destId="{CCE218CB-C660-4359-B151-9FCC47A99222}" srcOrd="0" destOrd="0" presId="urn:microsoft.com/office/officeart/2005/8/layout/process1"/>
    <dgm:cxn modelId="{F0748F10-B7C7-4707-BBAD-EB0C27AD9A7A}" type="presParOf" srcId="{CCE218CB-C660-4359-B151-9FCC47A99222}" destId="{832C7AC1-4E3A-47F0-BD89-9F56C521BB7C}" srcOrd="0" destOrd="0" presId="urn:microsoft.com/office/officeart/2005/8/layout/process1"/>
    <dgm:cxn modelId="{0B0B0E1C-F082-444E-9DD4-079ADE0A18F8}" type="presParOf" srcId="{CCE218CB-C660-4359-B151-9FCC47A99222}" destId="{246DAF6F-2B9A-4642-A5EB-AC987F18DA0C}" srcOrd="1" destOrd="0" presId="urn:microsoft.com/office/officeart/2005/8/layout/process1"/>
    <dgm:cxn modelId="{C4B25AE1-06F1-44A2-8A3A-BE7A0C8E63A1}" type="presParOf" srcId="{246DAF6F-2B9A-4642-A5EB-AC987F18DA0C}" destId="{E10A1005-0420-48C9-9C35-286638154563}" srcOrd="0" destOrd="0" presId="urn:microsoft.com/office/officeart/2005/8/layout/process1"/>
    <dgm:cxn modelId="{4E434AE3-5248-42C3-8F40-80E9570C1FBC}" type="presParOf" srcId="{CCE218CB-C660-4359-B151-9FCC47A99222}" destId="{978779CE-BECB-485A-A4FE-4829BD468393}" srcOrd="2" destOrd="0" presId="urn:microsoft.com/office/officeart/2005/8/layout/process1"/>
    <dgm:cxn modelId="{4B3A3B80-5DCF-4F37-A2A8-6F08AD4B4D09}" type="presParOf" srcId="{CCE218CB-C660-4359-B151-9FCC47A99222}" destId="{71D48C05-460F-43C3-BD72-533165C0ED8D}" srcOrd="3" destOrd="0" presId="urn:microsoft.com/office/officeart/2005/8/layout/process1"/>
    <dgm:cxn modelId="{0BF1285E-A873-4703-943F-E27FA32580B7}" type="presParOf" srcId="{71D48C05-460F-43C3-BD72-533165C0ED8D}" destId="{A3D75835-C310-4D56-816F-3D56518DB154}" srcOrd="0" destOrd="0" presId="urn:microsoft.com/office/officeart/2005/8/layout/process1"/>
    <dgm:cxn modelId="{49E4ADA3-C536-40A0-85E7-83460492D471}" type="presParOf" srcId="{CCE218CB-C660-4359-B151-9FCC47A99222}" destId="{DDB6EEC5-9277-430F-B7C6-40FFCB1044FE}" srcOrd="4" destOrd="0" presId="urn:microsoft.com/office/officeart/2005/8/layout/process1"/>
    <dgm:cxn modelId="{E86D625D-0C52-42E3-A74B-51541854D655}" type="presParOf" srcId="{CCE218CB-C660-4359-B151-9FCC47A99222}" destId="{95CF15A9-CC20-4A14-8E6D-76E455CA87A4}" srcOrd="5" destOrd="0" presId="urn:microsoft.com/office/officeart/2005/8/layout/process1"/>
    <dgm:cxn modelId="{88CB9F11-2424-4D17-83AC-1B7E1736E72D}" type="presParOf" srcId="{95CF15A9-CC20-4A14-8E6D-76E455CA87A4}" destId="{F93E2708-A52F-41E6-9E10-76DF0860651D}" srcOrd="0" destOrd="0" presId="urn:microsoft.com/office/officeart/2005/8/layout/process1"/>
    <dgm:cxn modelId="{5D5F035B-49AD-4216-A27D-EE0880128145}" type="presParOf" srcId="{CCE218CB-C660-4359-B151-9FCC47A99222}" destId="{AD61B938-B4B4-437A-8237-279F6870FB21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B43D36-44D0-4B6D-963D-152E94B3FAAE}" type="doc">
      <dgm:prSet loTypeId="urn:microsoft.com/office/officeart/2005/8/layout/hierarchy3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7306CF-50C1-4954-A88A-8928831C0F8C}">
      <dgm:prSet phldrT="[Текст]"/>
      <dgm:spPr/>
      <dgm:t>
        <a:bodyPr/>
        <a:lstStyle/>
        <a:p>
          <a:r>
            <a:rPr lang="ru-RU" dirty="0" smtClean="0"/>
            <a:t>Стабильность </a:t>
          </a:r>
          <a:endParaRPr lang="ru-RU" dirty="0"/>
        </a:p>
      </dgm:t>
    </dgm:pt>
    <dgm:pt modelId="{22E4BB53-6D6D-456F-98B9-8B2DDD8FF014}" type="parTrans" cxnId="{02D6BB94-AA21-42A6-9564-741EAD8C4642}">
      <dgm:prSet/>
      <dgm:spPr/>
      <dgm:t>
        <a:bodyPr/>
        <a:lstStyle/>
        <a:p>
          <a:endParaRPr lang="ru-RU"/>
        </a:p>
      </dgm:t>
    </dgm:pt>
    <dgm:pt modelId="{99ECBADD-E294-4C40-9B90-2E37C9F31E88}" type="sibTrans" cxnId="{02D6BB94-AA21-42A6-9564-741EAD8C4642}">
      <dgm:prSet/>
      <dgm:spPr/>
      <dgm:t>
        <a:bodyPr/>
        <a:lstStyle/>
        <a:p>
          <a:endParaRPr lang="ru-RU"/>
        </a:p>
      </dgm:t>
    </dgm:pt>
    <dgm:pt modelId="{F5281076-6DDB-47CD-BB55-DC3B171B1718}">
      <dgm:prSet phldrT="[Текст]"/>
      <dgm:spPr/>
      <dgm:t>
        <a:bodyPr/>
        <a:lstStyle/>
        <a:p>
          <a:r>
            <a:rPr lang="ru-RU" dirty="0" smtClean="0"/>
            <a:t>Четкий режим жизни</a:t>
          </a:r>
          <a:endParaRPr lang="ru-RU" dirty="0"/>
        </a:p>
      </dgm:t>
    </dgm:pt>
    <dgm:pt modelId="{595AF11B-1294-49F5-8DA0-3670B2F37B59}" type="parTrans" cxnId="{1E18BDBC-A308-4745-B51F-3A6D96C307E3}">
      <dgm:prSet/>
      <dgm:spPr/>
      <dgm:t>
        <a:bodyPr/>
        <a:lstStyle/>
        <a:p>
          <a:endParaRPr lang="ru-RU"/>
        </a:p>
      </dgm:t>
    </dgm:pt>
    <dgm:pt modelId="{D63625B3-618F-4AE6-8C2A-5BA4F93DD57A}" type="sibTrans" cxnId="{1E18BDBC-A308-4745-B51F-3A6D96C307E3}">
      <dgm:prSet/>
      <dgm:spPr/>
      <dgm:t>
        <a:bodyPr/>
        <a:lstStyle/>
        <a:p>
          <a:endParaRPr lang="ru-RU"/>
        </a:p>
      </dgm:t>
    </dgm:pt>
    <dgm:pt modelId="{C249C173-EFA2-4B28-9DD7-6EABDEE09C25}">
      <dgm:prSet phldrT="[Текст]"/>
      <dgm:spPr/>
      <dgm:t>
        <a:bodyPr/>
        <a:lstStyle/>
        <a:p>
          <a:r>
            <a:rPr lang="ru-RU" dirty="0" smtClean="0"/>
            <a:t>Надежные опоры</a:t>
          </a:r>
          <a:endParaRPr lang="ru-RU" dirty="0"/>
        </a:p>
      </dgm:t>
    </dgm:pt>
    <dgm:pt modelId="{608B38C4-8659-45C4-8267-B6F5EE99740D}" type="parTrans" cxnId="{74B4C2B4-094F-4969-B715-2A6BCB2E342D}">
      <dgm:prSet/>
      <dgm:spPr/>
      <dgm:t>
        <a:bodyPr/>
        <a:lstStyle/>
        <a:p>
          <a:endParaRPr lang="ru-RU"/>
        </a:p>
      </dgm:t>
    </dgm:pt>
    <dgm:pt modelId="{3668F381-B1DE-46EF-9BBF-8290A2B21EB7}" type="sibTrans" cxnId="{74B4C2B4-094F-4969-B715-2A6BCB2E342D}">
      <dgm:prSet/>
      <dgm:spPr/>
      <dgm:t>
        <a:bodyPr/>
        <a:lstStyle/>
        <a:p>
          <a:endParaRPr lang="ru-RU"/>
        </a:p>
      </dgm:t>
    </dgm:pt>
    <dgm:pt modelId="{E20FCAEF-E456-4EFC-BEBE-0A78534A780E}">
      <dgm:prSet phldrT="[Текст]"/>
      <dgm:spPr/>
      <dgm:t>
        <a:bodyPr/>
        <a:lstStyle/>
        <a:p>
          <a:r>
            <a:rPr lang="ru-RU" dirty="0" smtClean="0"/>
            <a:t>Обновление</a:t>
          </a:r>
          <a:endParaRPr lang="ru-RU" dirty="0"/>
        </a:p>
      </dgm:t>
    </dgm:pt>
    <dgm:pt modelId="{2D5D6468-B831-4997-B60A-2EBEB9F5C29E}" type="parTrans" cxnId="{CF609F37-86E0-460F-8586-4E8418B5BD88}">
      <dgm:prSet/>
      <dgm:spPr/>
      <dgm:t>
        <a:bodyPr/>
        <a:lstStyle/>
        <a:p>
          <a:endParaRPr lang="ru-RU"/>
        </a:p>
      </dgm:t>
    </dgm:pt>
    <dgm:pt modelId="{4A9C3E95-4456-4CAE-BAF8-440C39AAF61D}" type="sibTrans" cxnId="{CF609F37-86E0-460F-8586-4E8418B5BD88}">
      <dgm:prSet/>
      <dgm:spPr/>
      <dgm:t>
        <a:bodyPr/>
        <a:lstStyle/>
        <a:p>
          <a:endParaRPr lang="ru-RU"/>
        </a:p>
      </dgm:t>
    </dgm:pt>
    <dgm:pt modelId="{5A958DE4-1134-41A1-B6DA-313FBBC30086}">
      <dgm:prSet phldrT="[Текст]"/>
      <dgm:spPr/>
      <dgm:t>
        <a:bodyPr/>
        <a:lstStyle/>
        <a:p>
          <a:r>
            <a:rPr lang="ru-RU" dirty="0" smtClean="0"/>
            <a:t>Много движения</a:t>
          </a:r>
          <a:endParaRPr lang="ru-RU" dirty="0"/>
        </a:p>
      </dgm:t>
    </dgm:pt>
    <dgm:pt modelId="{C7979248-E34F-4336-B631-09BB5E696547}" type="parTrans" cxnId="{B99AC975-4EBC-463C-9DD4-32ED6E90DAF3}">
      <dgm:prSet/>
      <dgm:spPr/>
      <dgm:t>
        <a:bodyPr/>
        <a:lstStyle/>
        <a:p>
          <a:endParaRPr lang="ru-RU"/>
        </a:p>
      </dgm:t>
    </dgm:pt>
    <dgm:pt modelId="{4ADF1437-44EC-4972-89C4-8F0C224ECED6}" type="sibTrans" cxnId="{B99AC975-4EBC-463C-9DD4-32ED6E90DAF3}">
      <dgm:prSet/>
      <dgm:spPr/>
      <dgm:t>
        <a:bodyPr/>
        <a:lstStyle/>
        <a:p>
          <a:endParaRPr lang="ru-RU"/>
        </a:p>
      </dgm:t>
    </dgm:pt>
    <dgm:pt modelId="{14BE3551-01E1-4CB7-B4FB-79C18D06492F}">
      <dgm:prSet phldrT="[Текст]"/>
      <dgm:spPr/>
      <dgm:t>
        <a:bodyPr/>
        <a:lstStyle/>
        <a:p>
          <a:r>
            <a:rPr lang="ru-RU" dirty="0" smtClean="0"/>
            <a:t>Новые впечатления </a:t>
          </a:r>
          <a:endParaRPr lang="ru-RU" dirty="0"/>
        </a:p>
      </dgm:t>
    </dgm:pt>
    <dgm:pt modelId="{C073778F-B274-4BDF-A3C5-226390A84145}" type="parTrans" cxnId="{B13A3FA9-6435-4E06-82B4-017446D41742}">
      <dgm:prSet/>
      <dgm:spPr/>
      <dgm:t>
        <a:bodyPr/>
        <a:lstStyle/>
        <a:p>
          <a:endParaRPr lang="ru-RU"/>
        </a:p>
      </dgm:t>
    </dgm:pt>
    <dgm:pt modelId="{62F9762D-21F1-43DC-A8A5-CDDA57B65959}" type="sibTrans" cxnId="{B13A3FA9-6435-4E06-82B4-017446D41742}">
      <dgm:prSet/>
      <dgm:spPr/>
      <dgm:t>
        <a:bodyPr/>
        <a:lstStyle/>
        <a:p>
          <a:endParaRPr lang="ru-RU"/>
        </a:p>
      </dgm:t>
    </dgm:pt>
    <dgm:pt modelId="{852F2619-6AA0-4DE6-9F49-44CBA0DB6D81}" type="pres">
      <dgm:prSet presAssocID="{63B43D36-44D0-4B6D-963D-152E94B3FAA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9F61CD4-BF07-4871-8BFE-33C070B6E578}" type="pres">
      <dgm:prSet presAssocID="{B27306CF-50C1-4954-A88A-8928831C0F8C}" presName="root" presStyleCnt="0"/>
      <dgm:spPr/>
    </dgm:pt>
    <dgm:pt modelId="{3A371482-1307-4B78-83C6-67FE7C65B833}" type="pres">
      <dgm:prSet presAssocID="{B27306CF-50C1-4954-A88A-8928831C0F8C}" presName="rootComposite" presStyleCnt="0"/>
      <dgm:spPr/>
    </dgm:pt>
    <dgm:pt modelId="{AA0F85B5-08EB-4B02-B39F-C3A37196FF09}" type="pres">
      <dgm:prSet presAssocID="{B27306CF-50C1-4954-A88A-8928831C0F8C}" presName="rootText" presStyleLbl="node1" presStyleIdx="0" presStyleCnt="2"/>
      <dgm:spPr/>
      <dgm:t>
        <a:bodyPr/>
        <a:lstStyle/>
        <a:p>
          <a:endParaRPr lang="ru-RU"/>
        </a:p>
      </dgm:t>
    </dgm:pt>
    <dgm:pt modelId="{8A309454-896C-4C04-A9FC-BF8CF7228CE8}" type="pres">
      <dgm:prSet presAssocID="{B27306CF-50C1-4954-A88A-8928831C0F8C}" presName="rootConnector" presStyleLbl="node1" presStyleIdx="0" presStyleCnt="2"/>
      <dgm:spPr/>
      <dgm:t>
        <a:bodyPr/>
        <a:lstStyle/>
        <a:p>
          <a:endParaRPr lang="ru-RU"/>
        </a:p>
      </dgm:t>
    </dgm:pt>
    <dgm:pt modelId="{0CB94C65-EE8F-47C1-BABF-F3B3D2597980}" type="pres">
      <dgm:prSet presAssocID="{B27306CF-50C1-4954-A88A-8928831C0F8C}" presName="childShape" presStyleCnt="0"/>
      <dgm:spPr/>
    </dgm:pt>
    <dgm:pt modelId="{00128D66-A2A7-4FD3-B6B2-36DAC171ED89}" type="pres">
      <dgm:prSet presAssocID="{595AF11B-1294-49F5-8DA0-3670B2F37B59}" presName="Name13" presStyleLbl="parChTrans1D2" presStyleIdx="0" presStyleCnt="4"/>
      <dgm:spPr/>
      <dgm:t>
        <a:bodyPr/>
        <a:lstStyle/>
        <a:p>
          <a:endParaRPr lang="ru-RU"/>
        </a:p>
      </dgm:t>
    </dgm:pt>
    <dgm:pt modelId="{28348D1F-4CA9-4221-88CC-D3ADB237FEF4}" type="pres">
      <dgm:prSet presAssocID="{F5281076-6DDB-47CD-BB55-DC3B171B1718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5AFC0E-7CBF-413D-8752-5201F463EA75}" type="pres">
      <dgm:prSet presAssocID="{608B38C4-8659-45C4-8267-B6F5EE99740D}" presName="Name13" presStyleLbl="parChTrans1D2" presStyleIdx="1" presStyleCnt="4"/>
      <dgm:spPr/>
      <dgm:t>
        <a:bodyPr/>
        <a:lstStyle/>
        <a:p>
          <a:endParaRPr lang="ru-RU"/>
        </a:p>
      </dgm:t>
    </dgm:pt>
    <dgm:pt modelId="{368E8DA1-BE06-49CE-9CC0-8BE5FE40DD8A}" type="pres">
      <dgm:prSet presAssocID="{C249C173-EFA2-4B28-9DD7-6EABDEE09C25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9C40CE-CC03-4CDF-81DF-9AE530D9BE69}" type="pres">
      <dgm:prSet presAssocID="{E20FCAEF-E456-4EFC-BEBE-0A78534A780E}" presName="root" presStyleCnt="0"/>
      <dgm:spPr/>
    </dgm:pt>
    <dgm:pt modelId="{311A462D-494D-4BE7-B3A6-5094288C159D}" type="pres">
      <dgm:prSet presAssocID="{E20FCAEF-E456-4EFC-BEBE-0A78534A780E}" presName="rootComposite" presStyleCnt="0"/>
      <dgm:spPr/>
    </dgm:pt>
    <dgm:pt modelId="{CCB85AD1-2D8D-43AB-88CC-3FBFDBF99251}" type="pres">
      <dgm:prSet presAssocID="{E20FCAEF-E456-4EFC-BEBE-0A78534A780E}" presName="rootText" presStyleLbl="node1" presStyleIdx="1" presStyleCnt="2"/>
      <dgm:spPr/>
      <dgm:t>
        <a:bodyPr/>
        <a:lstStyle/>
        <a:p>
          <a:endParaRPr lang="ru-RU"/>
        </a:p>
      </dgm:t>
    </dgm:pt>
    <dgm:pt modelId="{D0AF7F57-A010-4172-99D5-D17C84EA71FC}" type="pres">
      <dgm:prSet presAssocID="{E20FCAEF-E456-4EFC-BEBE-0A78534A780E}" presName="rootConnector" presStyleLbl="node1" presStyleIdx="1" presStyleCnt="2"/>
      <dgm:spPr/>
      <dgm:t>
        <a:bodyPr/>
        <a:lstStyle/>
        <a:p>
          <a:endParaRPr lang="ru-RU"/>
        </a:p>
      </dgm:t>
    </dgm:pt>
    <dgm:pt modelId="{CA7D4CB2-F85D-4E16-95B3-9D3C09F2C956}" type="pres">
      <dgm:prSet presAssocID="{E20FCAEF-E456-4EFC-BEBE-0A78534A780E}" presName="childShape" presStyleCnt="0"/>
      <dgm:spPr/>
    </dgm:pt>
    <dgm:pt modelId="{1F611FAC-7D4F-4192-90C7-16E27625BCAF}" type="pres">
      <dgm:prSet presAssocID="{C7979248-E34F-4336-B631-09BB5E696547}" presName="Name13" presStyleLbl="parChTrans1D2" presStyleIdx="2" presStyleCnt="4"/>
      <dgm:spPr/>
      <dgm:t>
        <a:bodyPr/>
        <a:lstStyle/>
        <a:p>
          <a:endParaRPr lang="ru-RU"/>
        </a:p>
      </dgm:t>
    </dgm:pt>
    <dgm:pt modelId="{7DC7684F-9DC7-4CD8-98B5-D01764E54569}" type="pres">
      <dgm:prSet presAssocID="{5A958DE4-1134-41A1-B6DA-313FBBC30086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9D30A9-C80F-4D5A-ABC7-5EA2134E4DAD}" type="pres">
      <dgm:prSet presAssocID="{C073778F-B274-4BDF-A3C5-226390A84145}" presName="Name13" presStyleLbl="parChTrans1D2" presStyleIdx="3" presStyleCnt="4"/>
      <dgm:spPr/>
      <dgm:t>
        <a:bodyPr/>
        <a:lstStyle/>
        <a:p>
          <a:endParaRPr lang="ru-RU"/>
        </a:p>
      </dgm:t>
    </dgm:pt>
    <dgm:pt modelId="{C1456ABB-C6F1-4E34-9071-E89C1AF845C7}" type="pres">
      <dgm:prSet presAssocID="{14BE3551-01E1-4CB7-B4FB-79C18D06492F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5E6588-E696-4D98-A097-89C50B316FFB}" type="presOf" srcId="{B27306CF-50C1-4954-A88A-8928831C0F8C}" destId="{8A309454-896C-4C04-A9FC-BF8CF7228CE8}" srcOrd="1" destOrd="0" presId="urn:microsoft.com/office/officeart/2005/8/layout/hierarchy3"/>
    <dgm:cxn modelId="{74B4C2B4-094F-4969-B715-2A6BCB2E342D}" srcId="{B27306CF-50C1-4954-A88A-8928831C0F8C}" destId="{C249C173-EFA2-4B28-9DD7-6EABDEE09C25}" srcOrd="1" destOrd="0" parTransId="{608B38C4-8659-45C4-8267-B6F5EE99740D}" sibTransId="{3668F381-B1DE-46EF-9BBF-8290A2B21EB7}"/>
    <dgm:cxn modelId="{B13A3FA9-6435-4E06-82B4-017446D41742}" srcId="{E20FCAEF-E456-4EFC-BEBE-0A78534A780E}" destId="{14BE3551-01E1-4CB7-B4FB-79C18D06492F}" srcOrd="1" destOrd="0" parTransId="{C073778F-B274-4BDF-A3C5-226390A84145}" sibTransId="{62F9762D-21F1-43DC-A8A5-CDDA57B65959}"/>
    <dgm:cxn modelId="{58A69F2A-B249-4DC8-B0B6-3BE49E2DBFC5}" type="presOf" srcId="{F5281076-6DDB-47CD-BB55-DC3B171B1718}" destId="{28348D1F-4CA9-4221-88CC-D3ADB237FEF4}" srcOrd="0" destOrd="0" presId="urn:microsoft.com/office/officeart/2005/8/layout/hierarchy3"/>
    <dgm:cxn modelId="{15C30B17-26F5-4C8C-A4B6-FE2C6B406634}" type="presOf" srcId="{63B43D36-44D0-4B6D-963D-152E94B3FAAE}" destId="{852F2619-6AA0-4DE6-9F49-44CBA0DB6D81}" srcOrd="0" destOrd="0" presId="urn:microsoft.com/office/officeart/2005/8/layout/hierarchy3"/>
    <dgm:cxn modelId="{CF609F37-86E0-460F-8586-4E8418B5BD88}" srcId="{63B43D36-44D0-4B6D-963D-152E94B3FAAE}" destId="{E20FCAEF-E456-4EFC-BEBE-0A78534A780E}" srcOrd="1" destOrd="0" parTransId="{2D5D6468-B831-4997-B60A-2EBEB9F5C29E}" sibTransId="{4A9C3E95-4456-4CAE-BAF8-440C39AAF61D}"/>
    <dgm:cxn modelId="{939A60EA-D1F5-4881-90A9-DF8DDB5CF171}" type="presOf" srcId="{608B38C4-8659-45C4-8267-B6F5EE99740D}" destId="{A65AFC0E-7CBF-413D-8752-5201F463EA75}" srcOrd="0" destOrd="0" presId="urn:microsoft.com/office/officeart/2005/8/layout/hierarchy3"/>
    <dgm:cxn modelId="{10956B18-293B-4818-B4DA-B4E2F6DB61CF}" type="presOf" srcId="{C249C173-EFA2-4B28-9DD7-6EABDEE09C25}" destId="{368E8DA1-BE06-49CE-9CC0-8BE5FE40DD8A}" srcOrd="0" destOrd="0" presId="urn:microsoft.com/office/officeart/2005/8/layout/hierarchy3"/>
    <dgm:cxn modelId="{BE30255A-B729-4103-B49E-C0599D010570}" type="presOf" srcId="{595AF11B-1294-49F5-8DA0-3670B2F37B59}" destId="{00128D66-A2A7-4FD3-B6B2-36DAC171ED89}" srcOrd="0" destOrd="0" presId="urn:microsoft.com/office/officeart/2005/8/layout/hierarchy3"/>
    <dgm:cxn modelId="{CE50E036-D2A3-41A3-B636-348F39B1C331}" type="presOf" srcId="{14BE3551-01E1-4CB7-B4FB-79C18D06492F}" destId="{C1456ABB-C6F1-4E34-9071-E89C1AF845C7}" srcOrd="0" destOrd="0" presId="urn:microsoft.com/office/officeart/2005/8/layout/hierarchy3"/>
    <dgm:cxn modelId="{4A8CFEDB-0F0B-409E-92DC-BEE4033A690A}" type="presOf" srcId="{5A958DE4-1134-41A1-B6DA-313FBBC30086}" destId="{7DC7684F-9DC7-4CD8-98B5-D01764E54569}" srcOrd="0" destOrd="0" presId="urn:microsoft.com/office/officeart/2005/8/layout/hierarchy3"/>
    <dgm:cxn modelId="{5895EAC6-7BEC-4F07-8DD8-1C1908F44BA3}" type="presOf" srcId="{B27306CF-50C1-4954-A88A-8928831C0F8C}" destId="{AA0F85B5-08EB-4B02-B39F-C3A37196FF09}" srcOrd="0" destOrd="0" presId="urn:microsoft.com/office/officeart/2005/8/layout/hierarchy3"/>
    <dgm:cxn modelId="{B99AC975-4EBC-463C-9DD4-32ED6E90DAF3}" srcId="{E20FCAEF-E456-4EFC-BEBE-0A78534A780E}" destId="{5A958DE4-1134-41A1-B6DA-313FBBC30086}" srcOrd="0" destOrd="0" parTransId="{C7979248-E34F-4336-B631-09BB5E696547}" sibTransId="{4ADF1437-44EC-4972-89C4-8F0C224ECED6}"/>
    <dgm:cxn modelId="{BE5DB993-172D-4B24-AFA7-C088951358B3}" type="presOf" srcId="{E20FCAEF-E456-4EFC-BEBE-0A78534A780E}" destId="{CCB85AD1-2D8D-43AB-88CC-3FBFDBF99251}" srcOrd="0" destOrd="0" presId="urn:microsoft.com/office/officeart/2005/8/layout/hierarchy3"/>
    <dgm:cxn modelId="{BAA8F196-4615-4C16-9437-CDB71CB01EC1}" type="presOf" srcId="{C7979248-E34F-4336-B631-09BB5E696547}" destId="{1F611FAC-7D4F-4192-90C7-16E27625BCAF}" srcOrd="0" destOrd="0" presId="urn:microsoft.com/office/officeart/2005/8/layout/hierarchy3"/>
    <dgm:cxn modelId="{E3386FBC-C41D-4125-8977-642C5B102905}" type="presOf" srcId="{E20FCAEF-E456-4EFC-BEBE-0A78534A780E}" destId="{D0AF7F57-A010-4172-99D5-D17C84EA71FC}" srcOrd="1" destOrd="0" presId="urn:microsoft.com/office/officeart/2005/8/layout/hierarchy3"/>
    <dgm:cxn modelId="{1E18BDBC-A308-4745-B51F-3A6D96C307E3}" srcId="{B27306CF-50C1-4954-A88A-8928831C0F8C}" destId="{F5281076-6DDB-47CD-BB55-DC3B171B1718}" srcOrd="0" destOrd="0" parTransId="{595AF11B-1294-49F5-8DA0-3670B2F37B59}" sibTransId="{D63625B3-618F-4AE6-8C2A-5BA4F93DD57A}"/>
    <dgm:cxn modelId="{42048E9C-35C1-43CD-9061-75966DD1048D}" type="presOf" srcId="{C073778F-B274-4BDF-A3C5-226390A84145}" destId="{979D30A9-C80F-4D5A-ABC7-5EA2134E4DAD}" srcOrd="0" destOrd="0" presId="urn:microsoft.com/office/officeart/2005/8/layout/hierarchy3"/>
    <dgm:cxn modelId="{02D6BB94-AA21-42A6-9564-741EAD8C4642}" srcId="{63B43D36-44D0-4B6D-963D-152E94B3FAAE}" destId="{B27306CF-50C1-4954-A88A-8928831C0F8C}" srcOrd="0" destOrd="0" parTransId="{22E4BB53-6D6D-456F-98B9-8B2DDD8FF014}" sibTransId="{99ECBADD-E294-4C40-9B90-2E37C9F31E88}"/>
    <dgm:cxn modelId="{66FDA84D-0B85-4D44-B2B8-732EBA39223B}" type="presParOf" srcId="{852F2619-6AA0-4DE6-9F49-44CBA0DB6D81}" destId="{69F61CD4-BF07-4871-8BFE-33C070B6E578}" srcOrd="0" destOrd="0" presId="urn:microsoft.com/office/officeart/2005/8/layout/hierarchy3"/>
    <dgm:cxn modelId="{C3194620-0692-402B-8ED1-3A9624978972}" type="presParOf" srcId="{69F61CD4-BF07-4871-8BFE-33C070B6E578}" destId="{3A371482-1307-4B78-83C6-67FE7C65B833}" srcOrd="0" destOrd="0" presId="urn:microsoft.com/office/officeart/2005/8/layout/hierarchy3"/>
    <dgm:cxn modelId="{30F7B824-4BAA-4E2A-B7A5-BADFFC881401}" type="presParOf" srcId="{3A371482-1307-4B78-83C6-67FE7C65B833}" destId="{AA0F85B5-08EB-4B02-B39F-C3A37196FF09}" srcOrd="0" destOrd="0" presId="urn:microsoft.com/office/officeart/2005/8/layout/hierarchy3"/>
    <dgm:cxn modelId="{B3D4B3B4-DDA5-4198-BBC2-950E43DBBD46}" type="presParOf" srcId="{3A371482-1307-4B78-83C6-67FE7C65B833}" destId="{8A309454-896C-4C04-A9FC-BF8CF7228CE8}" srcOrd="1" destOrd="0" presId="urn:microsoft.com/office/officeart/2005/8/layout/hierarchy3"/>
    <dgm:cxn modelId="{666550C4-6624-4F8B-B4F0-1AD5E55A8706}" type="presParOf" srcId="{69F61CD4-BF07-4871-8BFE-33C070B6E578}" destId="{0CB94C65-EE8F-47C1-BABF-F3B3D2597980}" srcOrd="1" destOrd="0" presId="urn:microsoft.com/office/officeart/2005/8/layout/hierarchy3"/>
    <dgm:cxn modelId="{7D8F86CE-A085-45E2-9A17-BE5653EE9562}" type="presParOf" srcId="{0CB94C65-EE8F-47C1-BABF-F3B3D2597980}" destId="{00128D66-A2A7-4FD3-B6B2-36DAC171ED89}" srcOrd="0" destOrd="0" presId="urn:microsoft.com/office/officeart/2005/8/layout/hierarchy3"/>
    <dgm:cxn modelId="{9E9B684C-B43F-40AA-85D2-A4DEA1B4E833}" type="presParOf" srcId="{0CB94C65-EE8F-47C1-BABF-F3B3D2597980}" destId="{28348D1F-4CA9-4221-88CC-D3ADB237FEF4}" srcOrd="1" destOrd="0" presId="urn:microsoft.com/office/officeart/2005/8/layout/hierarchy3"/>
    <dgm:cxn modelId="{871F09F9-3B25-48F2-8A98-05ED9157D514}" type="presParOf" srcId="{0CB94C65-EE8F-47C1-BABF-F3B3D2597980}" destId="{A65AFC0E-7CBF-413D-8752-5201F463EA75}" srcOrd="2" destOrd="0" presId="urn:microsoft.com/office/officeart/2005/8/layout/hierarchy3"/>
    <dgm:cxn modelId="{27299EF0-51BE-423C-9280-27693EAD38EA}" type="presParOf" srcId="{0CB94C65-EE8F-47C1-BABF-F3B3D2597980}" destId="{368E8DA1-BE06-49CE-9CC0-8BE5FE40DD8A}" srcOrd="3" destOrd="0" presId="urn:microsoft.com/office/officeart/2005/8/layout/hierarchy3"/>
    <dgm:cxn modelId="{7ECA305B-2FD0-4616-8C68-B738187FFCB8}" type="presParOf" srcId="{852F2619-6AA0-4DE6-9F49-44CBA0DB6D81}" destId="{1D9C40CE-CC03-4CDF-81DF-9AE530D9BE69}" srcOrd="1" destOrd="0" presId="urn:microsoft.com/office/officeart/2005/8/layout/hierarchy3"/>
    <dgm:cxn modelId="{43BCCDEF-8571-47BF-A041-3E75762BE2BB}" type="presParOf" srcId="{1D9C40CE-CC03-4CDF-81DF-9AE530D9BE69}" destId="{311A462D-494D-4BE7-B3A6-5094288C159D}" srcOrd="0" destOrd="0" presId="urn:microsoft.com/office/officeart/2005/8/layout/hierarchy3"/>
    <dgm:cxn modelId="{03F99FE9-630D-4156-9F11-BCD3217EB4B1}" type="presParOf" srcId="{311A462D-494D-4BE7-B3A6-5094288C159D}" destId="{CCB85AD1-2D8D-43AB-88CC-3FBFDBF99251}" srcOrd="0" destOrd="0" presId="urn:microsoft.com/office/officeart/2005/8/layout/hierarchy3"/>
    <dgm:cxn modelId="{CDD45504-A81D-458A-BC89-9F7F5F5BEC1D}" type="presParOf" srcId="{311A462D-494D-4BE7-B3A6-5094288C159D}" destId="{D0AF7F57-A010-4172-99D5-D17C84EA71FC}" srcOrd="1" destOrd="0" presId="urn:microsoft.com/office/officeart/2005/8/layout/hierarchy3"/>
    <dgm:cxn modelId="{B8F9DE9F-3598-4889-B8A7-D8AB6F0F2C6A}" type="presParOf" srcId="{1D9C40CE-CC03-4CDF-81DF-9AE530D9BE69}" destId="{CA7D4CB2-F85D-4E16-95B3-9D3C09F2C956}" srcOrd="1" destOrd="0" presId="urn:microsoft.com/office/officeart/2005/8/layout/hierarchy3"/>
    <dgm:cxn modelId="{69CCC5E7-557F-4479-8381-2345DFC0C8CA}" type="presParOf" srcId="{CA7D4CB2-F85D-4E16-95B3-9D3C09F2C956}" destId="{1F611FAC-7D4F-4192-90C7-16E27625BCAF}" srcOrd="0" destOrd="0" presId="urn:microsoft.com/office/officeart/2005/8/layout/hierarchy3"/>
    <dgm:cxn modelId="{FA03DA30-5050-4EA4-9CC1-FC81E2DBDD0D}" type="presParOf" srcId="{CA7D4CB2-F85D-4E16-95B3-9D3C09F2C956}" destId="{7DC7684F-9DC7-4CD8-98B5-D01764E54569}" srcOrd="1" destOrd="0" presId="urn:microsoft.com/office/officeart/2005/8/layout/hierarchy3"/>
    <dgm:cxn modelId="{758F4800-81A2-48B7-B494-67BE154126A2}" type="presParOf" srcId="{CA7D4CB2-F85D-4E16-95B3-9D3C09F2C956}" destId="{979D30A9-C80F-4D5A-ABC7-5EA2134E4DAD}" srcOrd="2" destOrd="0" presId="urn:microsoft.com/office/officeart/2005/8/layout/hierarchy3"/>
    <dgm:cxn modelId="{1231088A-5804-4989-88B3-9C7F0A8DFACD}" type="presParOf" srcId="{CA7D4CB2-F85D-4E16-95B3-9D3C09F2C956}" destId="{C1456ABB-C6F1-4E34-9071-E89C1AF845C7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FAF210-3A88-46DD-9346-23D4980BA690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C4809CEE-5CA0-45E2-8708-D9BE3C63CB2F}">
      <dgm:prSet phldrT="[Текст]"/>
      <dgm:spPr/>
      <dgm:t>
        <a:bodyPr/>
        <a:lstStyle/>
        <a:p>
          <a:r>
            <a:rPr lang="ru-RU" dirty="0" smtClean="0"/>
            <a:t>Родители</a:t>
          </a:r>
          <a:endParaRPr lang="ru-RU" dirty="0"/>
        </a:p>
      </dgm:t>
    </dgm:pt>
    <dgm:pt modelId="{58CF4370-F3CD-4A1E-B141-61647D3C8775}" type="parTrans" cxnId="{EB2EE0B1-A85F-4A4F-BFF2-E90538738E66}">
      <dgm:prSet/>
      <dgm:spPr/>
      <dgm:t>
        <a:bodyPr/>
        <a:lstStyle/>
        <a:p>
          <a:endParaRPr lang="ru-RU"/>
        </a:p>
      </dgm:t>
    </dgm:pt>
    <dgm:pt modelId="{812D8148-745E-44D4-BC7E-759A0FD96427}" type="sibTrans" cxnId="{EB2EE0B1-A85F-4A4F-BFF2-E90538738E66}">
      <dgm:prSet/>
      <dgm:spPr/>
      <dgm:t>
        <a:bodyPr/>
        <a:lstStyle/>
        <a:p>
          <a:endParaRPr lang="ru-RU"/>
        </a:p>
      </dgm:t>
    </dgm:pt>
    <dgm:pt modelId="{1241DB18-A2DD-4925-A955-649C15833F0A}">
      <dgm:prSet phldrT="[Текст]"/>
      <dgm:spPr/>
      <dgm:t>
        <a:bodyPr/>
        <a:lstStyle/>
        <a:p>
          <a:r>
            <a:rPr lang="ru-RU" dirty="0" smtClean="0"/>
            <a:t>Ребенок</a:t>
          </a:r>
          <a:endParaRPr lang="ru-RU" dirty="0"/>
        </a:p>
      </dgm:t>
    </dgm:pt>
    <dgm:pt modelId="{76E263E1-CDB5-41E1-8CCB-71A6AD2D7D98}" type="parTrans" cxnId="{0098BB17-E10C-4940-9C12-C66EB8A7E7DE}">
      <dgm:prSet/>
      <dgm:spPr/>
      <dgm:t>
        <a:bodyPr/>
        <a:lstStyle/>
        <a:p>
          <a:endParaRPr lang="ru-RU"/>
        </a:p>
      </dgm:t>
    </dgm:pt>
    <dgm:pt modelId="{7205EE8B-FDB7-41B8-A693-6509BA86597B}" type="sibTrans" cxnId="{0098BB17-E10C-4940-9C12-C66EB8A7E7DE}">
      <dgm:prSet/>
      <dgm:spPr/>
      <dgm:t>
        <a:bodyPr/>
        <a:lstStyle/>
        <a:p>
          <a:endParaRPr lang="ru-RU"/>
        </a:p>
      </dgm:t>
    </dgm:pt>
    <dgm:pt modelId="{A98BCFBD-4DD5-407F-975D-FABC6489D4D6}" type="pres">
      <dgm:prSet presAssocID="{08FAF210-3A88-46DD-9346-23D4980BA690}" presName="Name0" presStyleCnt="0">
        <dgm:presLayoutVars>
          <dgm:dir/>
          <dgm:resizeHandles val="exact"/>
        </dgm:presLayoutVars>
      </dgm:prSet>
      <dgm:spPr/>
    </dgm:pt>
    <dgm:pt modelId="{60450E16-7C23-4AC3-A758-9353C9FC9665}" type="pres">
      <dgm:prSet presAssocID="{08FAF210-3A88-46DD-9346-23D4980BA690}" presName="vNodes" presStyleCnt="0"/>
      <dgm:spPr/>
    </dgm:pt>
    <dgm:pt modelId="{9E2041D2-F320-48EF-8347-6AEB7AADC452}" type="pres">
      <dgm:prSet presAssocID="{C4809CEE-5CA0-45E2-8708-D9BE3C63CB2F}" presName="node" presStyleLbl="node1" presStyleIdx="0" presStyleCnt="2" custScaleX="97274" custScaleY="92693" custLinFactNeighborX="11745" custLinFactNeighborY="-41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ECA3B5-9241-42C9-AD95-16301E933F5E}" type="pres">
      <dgm:prSet presAssocID="{08FAF210-3A88-46DD-9346-23D4980BA690}" presName="sibTransLast" presStyleLbl="sibTrans2D1" presStyleIdx="0" presStyleCnt="1"/>
      <dgm:spPr/>
      <dgm:t>
        <a:bodyPr/>
        <a:lstStyle/>
        <a:p>
          <a:endParaRPr lang="ru-RU"/>
        </a:p>
      </dgm:t>
    </dgm:pt>
    <dgm:pt modelId="{62E2BBC5-FF48-4EEA-9B6D-C600A8F2BACD}" type="pres">
      <dgm:prSet presAssocID="{08FAF210-3A88-46DD-9346-23D4980BA690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504A8B26-C426-4BFA-BFA8-4D40CC3E1030}" type="pres">
      <dgm:prSet presAssocID="{08FAF210-3A88-46DD-9346-23D4980BA690}" presName="lastNode" presStyleLbl="node1" presStyleIdx="1" presStyleCnt="2" custScaleX="60285" custScaleY="59383" custLinFactNeighborX="9971" custLinFactNeighborY="21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A78BF7-FAFD-46CA-811C-7CF5BA7681E3}" type="presOf" srcId="{08FAF210-3A88-46DD-9346-23D4980BA690}" destId="{A98BCFBD-4DD5-407F-975D-FABC6489D4D6}" srcOrd="0" destOrd="0" presId="urn:microsoft.com/office/officeart/2005/8/layout/equation2"/>
    <dgm:cxn modelId="{B5F7D225-A7CE-405A-B8A6-35A368E7BF99}" type="presOf" srcId="{C4809CEE-5CA0-45E2-8708-D9BE3C63CB2F}" destId="{9E2041D2-F320-48EF-8347-6AEB7AADC452}" srcOrd="0" destOrd="0" presId="urn:microsoft.com/office/officeart/2005/8/layout/equation2"/>
    <dgm:cxn modelId="{2A30F7CE-454F-491C-8C31-BDEA390835B2}" type="presOf" srcId="{812D8148-745E-44D4-BC7E-759A0FD96427}" destId="{11ECA3B5-9241-42C9-AD95-16301E933F5E}" srcOrd="0" destOrd="0" presId="urn:microsoft.com/office/officeart/2005/8/layout/equation2"/>
    <dgm:cxn modelId="{B8168175-A187-4049-8E21-001552C14D73}" type="presOf" srcId="{812D8148-745E-44D4-BC7E-759A0FD96427}" destId="{62E2BBC5-FF48-4EEA-9B6D-C600A8F2BACD}" srcOrd="1" destOrd="0" presId="urn:microsoft.com/office/officeart/2005/8/layout/equation2"/>
    <dgm:cxn modelId="{638183CD-DFCF-4A3A-B258-355686923445}" type="presOf" srcId="{1241DB18-A2DD-4925-A955-649C15833F0A}" destId="{504A8B26-C426-4BFA-BFA8-4D40CC3E1030}" srcOrd="0" destOrd="0" presId="urn:microsoft.com/office/officeart/2005/8/layout/equation2"/>
    <dgm:cxn modelId="{EB2EE0B1-A85F-4A4F-BFF2-E90538738E66}" srcId="{08FAF210-3A88-46DD-9346-23D4980BA690}" destId="{C4809CEE-5CA0-45E2-8708-D9BE3C63CB2F}" srcOrd="0" destOrd="0" parTransId="{58CF4370-F3CD-4A1E-B141-61647D3C8775}" sibTransId="{812D8148-745E-44D4-BC7E-759A0FD96427}"/>
    <dgm:cxn modelId="{0098BB17-E10C-4940-9C12-C66EB8A7E7DE}" srcId="{08FAF210-3A88-46DD-9346-23D4980BA690}" destId="{1241DB18-A2DD-4925-A955-649C15833F0A}" srcOrd="1" destOrd="0" parTransId="{76E263E1-CDB5-41E1-8CCB-71A6AD2D7D98}" sibTransId="{7205EE8B-FDB7-41B8-A693-6509BA86597B}"/>
    <dgm:cxn modelId="{9F6170B5-94C1-40CF-933D-133666000A44}" type="presParOf" srcId="{A98BCFBD-4DD5-407F-975D-FABC6489D4D6}" destId="{60450E16-7C23-4AC3-A758-9353C9FC9665}" srcOrd="0" destOrd="0" presId="urn:microsoft.com/office/officeart/2005/8/layout/equation2"/>
    <dgm:cxn modelId="{6C6AC9E9-76CF-48CD-8FAD-D8401BAAC850}" type="presParOf" srcId="{60450E16-7C23-4AC3-A758-9353C9FC9665}" destId="{9E2041D2-F320-48EF-8347-6AEB7AADC452}" srcOrd="0" destOrd="0" presId="urn:microsoft.com/office/officeart/2005/8/layout/equation2"/>
    <dgm:cxn modelId="{4F733086-DBBA-463A-8AFA-07051AB4A1A6}" type="presParOf" srcId="{A98BCFBD-4DD5-407F-975D-FABC6489D4D6}" destId="{11ECA3B5-9241-42C9-AD95-16301E933F5E}" srcOrd="1" destOrd="0" presId="urn:microsoft.com/office/officeart/2005/8/layout/equation2"/>
    <dgm:cxn modelId="{AABA9223-8820-4E5D-AEE7-322AD629825E}" type="presParOf" srcId="{11ECA3B5-9241-42C9-AD95-16301E933F5E}" destId="{62E2BBC5-FF48-4EEA-9B6D-C600A8F2BACD}" srcOrd="0" destOrd="0" presId="urn:microsoft.com/office/officeart/2005/8/layout/equation2"/>
    <dgm:cxn modelId="{BDFB270F-B7D8-4C03-9353-626DA6AF9683}" type="presParOf" srcId="{A98BCFBD-4DD5-407F-975D-FABC6489D4D6}" destId="{504A8B26-C426-4BFA-BFA8-4D40CC3E1030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8FAF210-3A88-46DD-9346-23D4980BA690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C4809CEE-5CA0-45E2-8708-D9BE3C63CB2F}">
      <dgm:prSet phldrT="[Текст]"/>
      <dgm:spPr/>
      <dgm:t>
        <a:bodyPr/>
        <a:lstStyle/>
        <a:p>
          <a:r>
            <a:rPr lang="ru-RU" dirty="0" smtClean="0"/>
            <a:t>Родители </a:t>
          </a:r>
          <a:endParaRPr lang="ru-RU" dirty="0"/>
        </a:p>
      </dgm:t>
    </dgm:pt>
    <dgm:pt modelId="{58CF4370-F3CD-4A1E-B141-61647D3C8775}" type="parTrans" cxnId="{EB2EE0B1-A85F-4A4F-BFF2-E90538738E66}">
      <dgm:prSet/>
      <dgm:spPr/>
      <dgm:t>
        <a:bodyPr/>
        <a:lstStyle/>
        <a:p>
          <a:endParaRPr lang="ru-RU"/>
        </a:p>
      </dgm:t>
    </dgm:pt>
    <dgm:pt modelId="{812D8148-745E-44D4-BC7E-759A0FD96427}" type="sibTrans" cxnId="{EB2EE0B1-A85F-4A4F-BFF2-E90538738E66}">
      <dgm:prSet/>
      <dgm:spPr/>
      <dgm:t>
        <a:bodyPr/>
        <a:lstStyle/>
        <a:p>
          <a:endParaRPr lang="ru-RU"/>
        </a:p>
      </dgm:t>
    </dgm:pt>
    <dgm:pt modelId="{1241DB18-A2DD-4925-A955-649C15833F0A}">
      <dgm:prSet phldrT="[Текст]"/>
      <dgm:spPr/>
      <dgm:t>
        <a:bodyPr/>
        <a:lstStyle/>
        <a:p>
          <a:r>
            <a:rPr lang="ru-RU" dirty="0" smtClean="0"/>
            <a:t>Ребенок</a:t>
          </a:r>
          <a:endParaRPr lang="ru-RU" dirty="0"/>
        </a:p>
      </dgm:t>
    </dgm:pt>
    <dgm:pt modelId="{76E263E1-CDB5-41E1-8CCB-71A6AD2D7D98}" type="parTrans" cxnId="{0098BB17-E10C-4940-9C12-C66EB8A7E7DE}">
      <dgm:prSet/>
      <dgm:spPr/>
      <dgm:t>
        <a:bodyPr/>
        <a:lstStyle/>
        <a:p>
          <a:endParaRPr lang="ru-RU"/>
        </a:p>
      </dgm:t>
    </dgm:pt>
    <dgm:pt modelId="{7205EE8B-FDB7-41B8-A693-6509BA86597B}" type="sibTrans" cxnId="{0098BB17-E10C-4940-9C12-C66EB8A7E7DE}">
      <dgm:prSet/>
      <dgm:spPr/>
      <dgm:t>
        <a:bodyPr/>
        <a:lstStyle/>
        <a:p>
          <a:endParaRPr lang="ru-RU"/>
        </a:p>
      </dgm:t>
    </dgm:pt>
    <dgm:pt modelId="{A98BCFBD-4DD5-407F-975D-FABC6489D4D6}" type="pres">
      <dgm:prSet presAssocID="{08FAF210-3A88-46DD-9346-23D4980BA690}" presName="Name0" presStyleCnt="0">
        <dgm:presLayoutVars>
          <dgm:dir/>
          <dgm:resizeHandles val="exact"/>
        </dgm:presLayoutVars>
      </dgm:prSet>
      <dgm:spPr/>
    </dgm:pt>
    <dgm:pt modelId="{60450E16-7C23-4AC3-A758-9353C9FC9665}" type="pres">
      <dgm:prSet presAssocID="{08FAF210-3A88-46DD-9346-23D4980BA690}" presName="vNodes" presStyleCnt="0"/>
      <dgm:spPr/>
    </dgm:pt>
    <dgm:pt modelId="{9E2041D2-F320-48EF-8347-6AEB7AADC452}" type="pres">
      <dgm:prSet presAssocID="{C4809CEE-5CA0-45E2-8708-D9BE3C63CB2F}" presName="node" presStyleLbl="node1" presStyleIdx="0" presStyleCnt="2" custScaleX="97274" custScaleY="92693" custLinFactNeighborX="11745" custLinFactNeighborY="-41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ECA3B5-9241-42C9-AD95-16301E933F5E}" type="pres">
      <dgm:prSet presAssocID="{08FAF210-3A88-46DD-9346-23D4980BA690}" presName="sibTransLast" presStyleLbl="sibTrans2D1" presStyleIdx="0" presStyleCnt="1" custAng="21429761" custFlipHor="1" custScaleX="124923" custLinFactNeighborX="3324" custLinFactNeighborY="6854"/>
      <dgm:spPr/>
      <dgm:t>
        <a:bodyPr/>
        <a:lstStyle/>
        <a:p>
          <a:endParaRPr lang="ru-RU"/>
        </a:p>
      </dgm:t>
    </dgm:pt>
    <dgm:pt modelId="{62E2BBC5-FF48-4EEA-9B6D-C600A8F2BACD}" type="pres">
      <dgm:prSet presAssocID="{08FAF210-3A88-46DD-9346-23D4980BA690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504A8B26-C426-4BFA-BFA8-4D40CC3E1030}" type="pres">
      <dgm:prSet presAssocID="{08FAF210-3A88-46DD-9346-23D4980BA690}" presName="lastNode" presStyleLbl="node1" presStyleIdx="1" presStyleCnt="2" custScaleX="60285" custScaleY="59383" custLinFactNeighborX="9971" custLinFactNeighborY="21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993142-96AD-469F-BF6F-844D524BDCC2}" type="presOf" srcId="{08FAF210-3A88-46DD-9346-23D4980BA690}" destId="{A98BCFBD-4DD5-407F-975D-FABC6489D4D6}" srcOrd="0" destOrd="0" presId="urn:microsoft.com/office/officeart/2005/8/layout/equation2"/>
    <dgm:cxn modelId="{C33BBB3E-313D-4E6E-BF1C-79E6A22DF63D}" type="presOf" srcId="{812D8148-745E-44D4-BC7E-759A0FD96427}" destId="{11ECA3B5-9241-42C9-AD95-16301E933F5E}" srcOrd="0" destOrd="0" presId="urn:microsoft.com/office/officeart/2005/8/layout/equation2"/>
    <dgm:cxn modelId="{EB2EE0B1-A85F-4A4F-BFF2-E90538738E66}" srcId="{08FAF210-3A88-46DD-9346-23D4980BA690}" destId="{C4809CEE-5CA0-45E2-8708-D9BE3C63CB2F}" srcOrd="0" destOrd="0" parTransId="{58CF4370-F3CD-4A1E-B141-61647D3C8775}" sibTransId="{812D8148-745E-44D4-BC7E-759A0FD96427}"/>
    <dgm:cxn modelId="{5605CB4F-D32B-4702-A882-1B3E74D55902}" type="presOf" srcId="{C4809CEE-5CA0-45E2-8708-D9BE3C63CB2F}" destId="{9E2041D2-F320-48EF-8347-6AEB7AADC452}" srcOrd="0" destOrd="0" presId="urn:microsoft.com/office/officeart/2005/8/layout/equation2"/>
    <dgm:cxn modelId="{835A190E-0505-46B2-BD45-445D28177AB2}" type="presOf" srcId="{812D8148-745E-44D4-BC7E-759A0FD96427}" destId="{62E2BBC5-FF48-4EEA-9B6D-C600A8F2BACD}" srcOrd="1" destOrd="0" presId="urn:microsoft.com/office/officeart/2005/8/layout/equation2"/>
    <dgm:cxn modelId="{0098BB17-E10C-4940-9C12-C66EB8A7E7DE}" srcId="{08FAF210-3A88-46DD-9346-23D4980BA690}" destId="{1241DB18-A2DD-4925-A955-649C15833F0A}" srcOrd="1" destOrd="0" parTransId="{76E263E1-CDB5-41E1-8CCB-71A6AD2D7D98}" sibTransId="{7205EE8B-FDB7-41B8-A693-6509BA86597B}"/>
    <dgm:cxn modelId="{C42F63F3-494C-43C4-9222-8EF8A7871DA8}" type="presOf" srcId="{1241DB18-A2DD-4925-A955-649C15833F0A}" destId="{504A8B26-C426-4BFA-BFA8-4D40CC3E1030}" srcOrd="0" destOrd="0" presId="urn:microsoft.com/office/officeart/2005/8/layout/equation2"/>
    <dgm:cxn modelId="{EAD6CCCB-34F8-4D31-80C8-FEAA486C8CAB}" type="presParOf" srcId="{A98BCFBD-4DD5-407F-975D-FABC6489D4D6}" destId="{60450E16-7C23-4AC3-A758-9353C9FC9665}" srcOrd="0" destOrd="0" presId="urn:microsoft.com/office/officeart/2005/8/layout/equation2"/>
    <dgm:cxn modelId="{5F565011-8F30-4667-8E72-827DC88750A5}" type="presParOf" srcId="{60450E16-7C23-4AC3-A758-9353C9FC9665}" destId="{9E2041D2-F320-48EF-8347-6AEB7AADC452}" srcOrd="0" destOrd="0" presId="urn:microsoft.com/office/officeart/2005/8/layout/equation2"/>
    <dgm:cxn modelId="{3571449E-E53F-4F67-B7E6-FB0EACCFFE6A}" type="presParOf" srcId="{A98BCFBD-4DD5-407F-975D-FABC6489D4D6}" destId="{11ECA3B5-9241-42C9-AD95-16301E933F5E}" srcOrd="1" destOrd="0" presId="urn:microsoft.com/office/officeart/2005/8/layout/equation2"/>
    <dgm:cxn modelId="{FFC50A8C-3705-4B1B-89A8-B6CDE4A437E7}" type="presParOf" srcId="{11ECA3B5-9241-42C9-AD95-16301E933F5E}" destId="{62E2BBC5-FF48-4EEA-9B6D-C600A8F2BACD}" srcOrd="0" destOrd="0" presId="urn:microsoft.com/office/officeart/2005/8/layout/equation2"/>
    <dgm:cxn modelId="{ADB06971-0B87-4201-A807-EDA1235F0BB5}" type="presParOf" srcId="{A98BCFBD-4DD5-407F-975D-FABC6489D4D6}" destId="{504A8B26-C426-4BFA-BFA8-4D40CC3E1030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7C7CA77-3CA9-44F3-96AB-2D601E24E049}" type="doc">
      <dgm:prSet loTypeId="urn:microsoft.com/office/officeart/2005/8/layout/hProcess9" loCatId="process" qsTypeId="urn:microsoft.com/office/officeart/2005/8/quickstyle/simple5" qsCatId="simple" csTypeId="urn:microsoft.com/office/officeart/2005/8/colors/colorful4" csCatId="colorful" phldr="1"/>
      <dgm:spPr/>
    </dgm:pt>
    <dgm:pt modelId="{2BB63905-25AC-4D46-8A54-5326A0FFCD48}">
      <dgm:prSet phldrT="[Текст]"/>
      <dgm:spPr/>
      <dgm:t>
        <a:bodyPr/>
        <a:lstStyle/>
        <a:p>
          <a:r>
            <a:rPr lang="ru-RU" dirty="0" smtClean="0"/>
            <a:t>Комплимент</a:t>
          </a:r>
          <a:endParaRPr lang="ru-RU" dirty="0"/>
        </a:p>
      </dgm:t>
    </dgm:pt>
    <dgm:pt modelId="{2F167A78-49B4-4C15-8DA0-8DD0FDEF6C05}" type="parTrans" cxnId="{E1A7F10B-EB57-4EF0-BD41-CEDF644EF121}">
      <dgm:prSet/>
      <dgm:spPr/>
      <dgm:t>
        <a:bodyPr/>
        <a:lstStyle/>
        <a:p>
          <a:endParaRPr lang="ru-RU"/>
        </a:p>
      </dgm:t>
    </dgm:pt>
    <dgm:pt modelId="{CA9AF975-18EC-4D35-81FB-26137B2617E7}" type="sibTrans" cxnId="{E1A7F10B-EB57-4EF0-BD41-CEDF644EF121}">
      <dgm:prSet/>
      <dgm:spPr/>
      <dgm:t>
        <a:bodyPr/>
        <a:lstStyle/>
        <a:p>
          <a:endParaRPr lang="ru-RU"/>
        </a:p>
      </dgm:t>
    </dgm:pt>
    <dgm:pt modelId="{5830BFFC-26FB-45DF-9ED4-FBFEE462ACE9}">
      <dgm:prSet phldrT="[Текст]"/>
      <dgm:spPr/>
      <dgm:t>
        <a:bodyPr/>
        <a:lstStyle/>
        <a:p>
          <a:r>
            <a:rPr lang="ru-RU" dirty="0" smtClean="0"/>
            <a:t>Выражение чувства</a:t>
          </a:r>
          <a:endParaRPr lang="ru-RU" dirty="0"/>
        </a:p>
      </dgm:t>
    </dgm:pt>
    <dgm:pt modelId="{A5F4B332-08EC-4F24-945C-3D052C642666}" type="parTrans" cxnId="{F6A8D23D-3B0A-4E9F-9004-5C88DC89C54E}">
      <dgm:prSet/>
      <dgm:spPr/>
      <dgm:t>
        <a:bodyPr/>
        <a:lstStyle/>
        <a:p>
          <a:endParaRPr lang="ru-RU"/>
        </a:p>
      </dgm:t>
    </dgm:pt>
    <dgm:pt modelId="{276DCD9E-B875-44D9-925D-889FCE354B7F}" type="sibTrans" cxnId="{F6A8D23D-3B0A-4E9F-9004-5C88DC89C54E}">
      <dgm:prSet/>
      <dgm:spPr/>
      <dgm:t>
        <a:bodyPr/>
        <a:lstStyle/>
        <a:p>
          <a:endParaRPr lang="ru-RU"/>
        </a:p>
      </dgm:t>
    </dgm:pt>
    <dgm:pt modelId="{A03799EB-8BB4-42A9-A185-4D1B5A776074}">
      <dgm:prSet phldrT="[Текст]"/>
      <dgm:spPr/>
      <dgm:t>
        <a:bodyPr/>
        <a:lstStyle/>
        <a:p>
          <a:r>
            <a:rPr lang="ru-RU" dirty="0" smtClean="0"/>
            <a:t>Приглашение к сотрудничеству</a:t>
          </a:r>
          <a:endParaRPr lang="ru-RU" dirty="0"/>
        </a:p>
      </dgm:t>
    </dgm:pt>
    <dgm:pt modelId="{BCFA149C-5E05-4A9D-8C3B-57E5D87292B7}" type="parTrans" cxnId="{C0E38854-4AD8-448F-9AA6-8E268D74E9EC}">
      <dgm:prSet/>
      <dgm:spPr/>
      <dgm:t>
        <a:bodyPr/>
        <a:lstStyle/>
        <a:p>
          <a:endParaRPr lang="ru-RU"/>
        </a:p>
      </dgm:t>
    </dgm:pt>
    <dgm:pt modelId="{461C9D73-873C-46A8-B16F-13163C7A1D08}" type="sibTrans" cxnId="{C0E38854-4AD8-448F-9AA6-8E268D74E9EC}">
      <dgm:prSet/>
      <dgm:spPr/>
      <dgm:t>
        <a:bodyPr/>
        <a:lstStyle/>
        <a:p>
          <a:endParaRPr lang="ru-RU"/>
        </a:p>
      </dgm:t>
    </dgm:pt>
    <dgm:pt modelId="{074C7F43-F880-4583-BC2B-D82A9BBE8D96}">
      <dgm:prSet phldrT="[Текст]"/>
      <dgm:spPr/>
      <dgm:t>
        <a:bodyPr/>
        <a:lstStyle/>
        <a:p>
          <a:r>
            <a:rPr lang="ru-RU" dirty="0" smtClean="0"/>
            <a:t>Обсуждение действий</a:t>
          </a:r>
          <a:endParaRPr lang="ru-RU" dirty="0"/>
        </a:p>
      </dgm:t>
    </dgm:pt>
    <dgm:pt modelId="{32960061-8D90-4502-AABC-962FB8F82276}" type="parTrans" cxnId="{E9180CC8-E6C9-4F70-96A7-2929886DA481}">
      <dgm:prSet/>
      <dgm:spPr/>
      <dgm:t>
        <a:bodyPr/>
        <a:lstStyle/>
        <a:p>
          <a:endParaRPr lang="ru-RU"/>
        </a:p>
      </dgm:t>
    </dgm:pt>
    <dgm:pt modelId="{EC41C7AC-1ACF-42D4-9C1B-5FC84C9522D0}" type="sibTrans" cxnId="{E9180CC8-E6C9-4F70-96A7-2929886DA481}">
      <dgm:prSet/>
      <dgm:spPr/>
      <dgm:t>
        <a:bodyPr/>
        <a:lstStyle/>
        <a:p>
          <a:endParaRPr lang="ru-RU"/>
        </a:p>
      </dgm:t>
    </dgm:pt>
    <dgm:pt modelId="{B4587673-C2E0-414E-AAB8-C757E6ECFE70}">
      <dgm:prSet phldrT="[Текст]"/>
      <dgm:spPr/>
      <dgm:t>
        <a:bodyPr/>
        <a:lstStyle/>
        <a:p>
          <a:r>
            <a:rPr lang="ru-RU" dirty="0" smtClean="0"/>
            <a:t>Санкции</a:t>
          </a:r>
          <a:endParaRPr lang="ru-RU" dirty="0"/>
        </a:p>
      </dgm:t>
    </dgm:pt>
    <dgm:pt modelId="{B4961102-71C5-4E92-8560-81C600A77491}" type="parTrans" cxnId="{0F949AC5-0662-46F0-B60C-15E9D8E3E30B}">
      <dgm:prSet/>
      <dgm:spPr/>
      <dgm:t>
        <a:bodyPr/>
        <a:lstStyle/>
        <a:p>
          <a:endParaRPr lang="ru-RU"/>
        </a:p>
      </dgm:t>
    </dgm:pt>
    <dgm:pt modelId="{EC817306-35F4-41E2-A016-772BBAF46CE8}" type="sibTrans" cxnId="{0F949AC5-0662-46F0-B60C-15E9D8E3E30B}">
      <dgm:prSet/>
      <dgm:spPr/>
      <dgm:t>
        <a:bodyPr/>
        <a:lstStyle/>
        <a:p>
          <a:endParaRPr lang="ru-RU"/>
        </a:p>
      </dgm:t>
    </dgm:pt>
    <dgm:pt modelId="{212F1736-A51F-4F85-BF0D-8AEAAB8E07E0}">
      <dgm:prSet phldrT="[Текст]"/>
      <dgm:spPr/>
      <dgm:t>
        <a:bodyPr/>
        <a:lstStyle/>
        <a:p>
          <a:r>
            <a:rPr lang="ru-RU" dirty="0" smtClean="0"/>
            <a:t>Описание ситуации </a:t>
          </a:r>
          <a:endParaRPr lang="ru-RU" dirty="0"/>
        </a:p>
      </dgm:t>
    </dgm:pt>
    <dgm:pt modelId="{B8BE7E85-5611-4898-BC03-BF403D72F1C9}" type="parTrans" cxnId="{4C3DF8A8-7A10-4FE0-92B8-18191D23EBAC}">
      <dgm:prSet/>
      <dgm:spPr/>
      <dgm:t>
        <a:bodyPr/>
        <a:lstStyle/>
        <a:p>
          <a:endParaRPr lang="ru-RU"/>
        </a:p>
      </dgm:t>
    </dgm:pt>
    <dgm:pt modelId="{D81EFA51-0BEA-4CB2-8DA0-E525D26D9983}" type="sibTrans" cxnId="{4C3DF8A8-7A10-4FE0-92B8-18191D23EBAC}">
      <dgm:prSet/>
      <dgm:spPr/>
      <dgm:t>
        <a:bodyPr/>
        <a:lstStyle/>
        <a:p>
          <a:endParaRPr lang="ru-RU"/>
        </a:p>
      </dgm:t>
    </dgm:pt>
    <dgm:pt modelId="{789B02E8-DEA7-4811-A195-E63E96C3F862}" type="pres">
      <dgm:prSet presAssocID="{C7C7CA77-3CA9-44F3-96AB-2D601E24E049}" presName="CompostProcess" presStyleCnt="0">
        <dgm:presLayoutVars>
          <dgm:dir/>
          <dgm:resizeHandles val="exact"/>
        </dgm:presLayoutVars>
      </dgm:prSet>
      <dgm:spPr/>
    </dgm:pt>
    <dgm:pt modelId="{9B500C2C-65A0-4B0A-B8DA-138D1C35E031}" type="pres">
      <dgm:prSet presAssocID="{C7C7CA77-3CA9-44F3-96AB-2D601E24E049}" presName="arrow" presStyleLbl="bgShp" presStyleIdx="0" presStyleCnt="1"/>
      <dgm:spPr/>
    </dgm:pt>
    <dgm:pt modelId="{B4440AB6-98B5-48E1-9B88-E3029A2D5777}" type="pres">
      <dgm:prSet presAssocID="{C7C7CA77-3CA9-44F3-96AB-2D601E24E049}" presName="linearProcess" presStyleCnt="0"/>
      <dgm:spPr/>
    </dgm:pt>
    <dgm:pt modelId="{D25FEA2E-E594-4862-BC91-32BB6BD85847}" type="pres">
      <dgm:prSet presAssocID="{2BB63905-25AC-4D46-8A54-5326A0FFCD48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2F9D82-C7F8-4EC2-9765-1A773D8A6949}" type="pres">
      <dgm:prSet presAssocID="{CA9AF975-18EC-4D35-81FB-26137B2617E7}" presName="sibTrans" presStyleCnt="0"/>
      <dgm:spPr/>
    </dgm:pt>
    <dgm:pt modelId="{5C17E62C-9EA9-4CED-9E6A-6FBA520F7B7F}" type="pres">
      <dgm:prSet presAssocID="{212F1736-A51F-4F85-BF0D-8AEAAB8E07E0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C9B45B-68B3-4E8F-988F-83339AB2956A}" type="pres">
      <dgm:prSet presAssocID="{D81EFA51-0BEA-4CB2-8DA0-E525D26D9983}" presName="sibTrans" presStyleCnt="0"/>
      <dgm:spPr/>
    </dgm:pt>
    <dgm:pt modelId="{69B03143-EE1F-437C-BE4F-731875283AA1}" type="pres">
      <dgm:prSet presAssocID="{5830BFFC-26FB-45DF-9ED4-FBFEE462ACE9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9FCB7C-7156-4FA4-948D-E08C4DBC2AAB}" type="pres">
      <dgm:prSet presAssocID="{276DCD9E-B875-44D9-925D-889FCE354B7F}" presName="sibTrans" presStyleCnt="0"/>
      <dgm:spPr/>
    </dgm:pt>
    <dgm:pt modelId="{E6D853DA-1714-4898-9DE2-4B25225ACCA1}" type="pres">
      <dgm:prSet presAssocID="{A03799EB-8BB4-42A9-A185-4D1B5A776074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6D0CC5-3EDF-4E1C-945C-EE692717A78C}" type="pres">
      <dgm:prSet presAssocID="{461C9D73-873C-46A8-B16F-13163C7A1D08}" presName="sibTrans" presStyleCnt="0"/>
      <dgm:spPr/>
    </dgm:pt>
    <dgm:pt modelId="{DA142DFB-CEF9-47DA-A468-6A9F7588CD93}" type="pres">
      <dgm:prSet presAssocID="{074C7F43-F880-4583-BC2B-D82A9BBE8D96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FE6F29-2F96-44CE-97A3-3AEA31E8B9BB}" type="pres">
      <dgm:prSet presAssocID="{EC41C7AC-1ACF-42D4-9C1B-5FC84C9522D0}" presName="sibTrans" presStyleCnt="0"/>
      <dgm:spPr/>
    </dgm:pt>
    <dgm:pt modelId="{BCB9F948-3DCB-44FB-9CB0-54F901EEAFD7}" type="pres">
      <dgm:prSet presAssocID="{B4587673-C2E0-414E-AAB8-C757E6ECFE70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3DF8A8-7A10-4FE0-92B8-18191D23EBAC}" srcId="{C7C7CA77-3CA9-44F3-96AB-2D601E24E049}" destId="{212F1736-A51F-4F85-BF0D-8AEAAB8E07E0}" srcOrd="1" destOrd="0" parTransId="{B8BE7E85-5611-4898-BC03-BF403D72F1C9}" sibTransId="{D81EFA51-0BEA-4CB2-8DA0-E525D26D9983}"/>
    <dgm:cxn modelId="{2628A41C-3DA9-4115-A668-77A85AD79967}" type="presOf" srcId="{2BB63905-25AC-4D46-8A54-5326A0FFCD48}" destId="{D25FEA2E-E594-4862-BC91-32BB6BD85847}" srcOrd="0" destOrd="0" presId="urn:microsoft.com/office/officeart/2005/8/layout/hProcess9"/>
    <dgm:cxn modelId="{6CC679B9-131E-4E21-9507-6F75FE1F775C}" type="presOf" srcId="{5830BFFC-26FB-45DF-9ED4-FBFEE462ACE9}" destId="{69B03143-EE1F-437C-BE4F-731875283AA1}" srcOrd="0" destOrd="0" presId="urn:microsoft.com/office/officeart/2005/8/layout/hProcess9"/>
    <dgm:cxn modelId="{E1A7F10B-EB57-4EF0-BD41-CEDF644EF121}" srcId="{C7C7CA77-3CA9-44F3-96AB-2D601E24E049}" destId="{2BB63905-25AC-4D46-8A54-5326A0FFCD48}" srcOrd="0" destOrd="0" parTransId="{2F167A78-49B4-4C15-8DA0-8DD0FDEF6C05}" sibTransId="{CA9AF975-18EC-4D35-81FB-26137B2617E7}"/>
    <dgm:cxn modelId="{0F949AC5-0662-46F0-B60C-15E9D8E3E30B}" srcId="{C7C7CA77-3CA9-44F3-96AB-2D601E24E049}" destId="{B4587673-C2E0-414E-AAB8-C757E6ECFE70}" srcOrd="5" destOrd="0" parTransId="{B4961102-71C5-4E92-8560-81C600A77491}" sibTransId="{EC817306-35F4-41E2-A016-772BBAF46CE8}"/>
    <dgm:cxn modelId="{E9180CC8-E6C9-4F70-96A7-2929886DA481}" srcId="{C7C7CA77-3CA9-44F3-96AB-2D601E24E049}" destId="{074C7F43-F880-4583-BC2B-D82A9BBE8D96}" srcOrd="4" destOrd="0" parTransId="{32960061-8D90-4502-AABC-962FB8F82276}" sibTransId="{EC41C7AC-1ACF-42D4-9C1B-5FC84C9522D0}"/>
    <dgm:cxn modelId="{32E37E66-2673-4DF0-B500-D270B45BB5E0}" type="presOf" srcId="{C7C7CA77-3CA9-44F3-96AB-2D601E24E049}" destId="{789B02E8-DEA7-4811-A195-E63E96C3F862}" srcOrd="0" destOrd="0" presId="urn:microsoft.com/office/officeart/2005/8/layout/hProcess9"/>
    <dgm:cxn modelId="{F6A8D23D-3B0A-4E9F-9004-5C88DC89C54E}" srcId="{C7C7CA77-3CA9-44F3-96AB-2D601E24E049}" destId="{5830BFFC-26FB-45DF-9ED4-FBFEE462ACE9}" srcOrd="2" destOrd="0" parTransId="{A5F4B332-08EC-4F24-945C-3D052C642666}" sibTransId="{276DCD9E-B875-44D9-925D-889FCE354B7F}"/>
    <dgm:cxn modelId="{25426CED-5830-4DFD-8088-90BB5A5A1713}" type="presOf" srcId="{A03799EB-8BB4-42A9-A185-4D1B5A776074}" destId="{E6D853DA-1714-4898-9DE2-4B25225ACCA1}" srcOrd="0" destOrd="0" presId="urn:microsoft.com/office/officeart/2005/8/layout/hProcess9"/>
    <dgm:cxn modelId="{93B7219F-205C-4557-B236-6BF2A0027508}" type="presOf" srcId="{074C7F43-F880-4583-BC2B-D82A9BBE8D96}" destId="{DA142DFB-CEF9-47DA-A468-6A9F7588CD93}" srcOrd="0" destOrd="0" presId="urn:microsoft.com/office/officeart/2005/8/layout/hProcess9"/>
    <dgm:cxn modelId="{F146BF63-5886-4A83-B962-E53E499FC839}" type="presOf" srcId="{B4587673-C2E0-414E-AAB8-C757E6ECFE70}" destId="{BCB9F948-3DCB-44FB-9CB0-54F901EEAFD7}" srcOrd="0" destOrd="0" presId="urn:microsoft.com/office/officeart/2005/8/layout/hProcess9"/>
    <dgm:cxn modelId="{C0E38854-4AD8-448F-9AA6-8E268D74E9EC}" srcId="{C7C7CA77-3CA9-44F3-96AB-2D601E24E049}" destId="{A03799EB-8BB4-42A9-A185-4D1B5A776074}" srcOrd="3" destOrd="0" parTransId="{BCFA149C-5E05-4A9D-8C3B-57E5D87292B7}" sibTransId="{461C9D73-873C-46A8-B16F-13163C7A1D08}"/>
    <dgm:cxn modelId="{E85F530D-7B55-4929-AD06-127902E76104}" type="presOf" srcId="{212F1736-A51F-4F85-BF0D-8AEAAB8E07E0}" destId="{5C17E62C-9EA9-4CED-9E6A-6FBA520F7B7F}" srcOrd="0" destOrd="0" presId="urn:microsoft.com/office/officeart/2005/8/layout/hProcess9"/>
    <dgm:cxn modelId="{5973AF14-628C-4FD1-8515-742FBE90DC49}" type="presParOf" srcId="{789B02E8-DEA7-4811-A195-E63E96C3F862}" destId="{9B500C2C-65A0-4B0A-B8DA-138D1C35E031}" srcOrd="0" destOrd="0" presId="urn:microsoft.com/office/officeart/2005/8/layout/hProcess9"/>
    <dgm:cxn modelId="{0525CF99-FAD8-434A-A690-D88EA8B4D31A}" type="presParOf" srcId="{789B02E8-DEA7-4811-A195-E63E96C3F862}" destId="{B4440AB6-98B5-48E1-9B88-E3029A2D5777}" srcOrd="1" destOrd="0" presId="urn:microsoft.com/office/officeart/2005/8/layout/hProcess9"/>
    <dgm:cxn modelId="{056960B9-BE65-43F8-8BEB-4099EA7850B3}" type="presParOf" srcId="{B4440AB6-98B5-48E1-9B88-E3029A2D5777}" destId="{D25FEA2E-E594-4862-BC91-32BB6BD85847}" srcOrd="0" destOrd="0" presId="urn:microsoft.com/office/officeart/2005/8/layout/hProcess9"/>
    <dgm:cxn modelId="{F349CF57-8FEC-4E9D-9A8D-888E08DFD41F}" type="presParOf" srcId="{B4440AB6-98B5-48E1-9B88-E3029A2D5777}" destId="{7F2F9D82-C7F8-4EC2-9765-1A773D8A6949}" srcOrd="1" destOrd="0" presId="urn:microsoft.com/office/officeart/2005/8/layout/hProcess9"/>
    <dgm:cxn modelId="{5D3DB6B9-A93A-44FF-B73E-413868F33079}" type="presParOf" srcId="{B4440AB6-98B5-48E1-9B88-E3029A2D5777}" destId="{5C17E62C-9EA9-4CED-9E6A-6FBA520F7B7F}" srcOrd="2" destOrd="0" presId="urn:microsoft.com/office/officeart/2005/8/layout/hProcess9"/>
    <dgm:cxn modelId="{C89BE843-F05A-44BC-95C5-7779F0AD928E}" type="presParOf" srcId="{B4440AB6-98B5-48E1-9B88-E3029A2D5777}" destId="{CEC9B45B-68B3-4E8F-988F-83339AB2956A}" srcOrd="3" destOrd="0" presId="urn:microsoft.com/office/officeart/2005/8/layout/hProcess9"/>
    <dgm:cxn modelId="{92B3C482-CD43-4077-AEBB-0F97A21FB13C}" type="presParOf" srcId="{B4440AB6-98B5-48E1-9B88-E3029A2D5777}" destId="{69B03143-EE1F-437C-BE4F-731875283AA1}" srcOrd="4" destOrd="0" presId="urn:microsoft.com/office/officeart/2005/8/layout/hProcess9"/>
    <dgm:cxn modelId="{C5459CD0-64A7-4B2E-99FF-3D71753C6EFF}" type="presParOf" srcId="{B4440AB6-98B5-48E1-9B88-E3029A2D5777}" destId="{0B9FCB7C-7156-4FA4-948D-E08C4DBC2AAB}" srcOrd="5" destOrd="0" presId="urn:microsoft.com/office/officeart/2005/8/layout/hProcess9"/>
    <dgm:cxn modelId="{6F717679-A25B-4008-852D-2A6E599800EF}" type="presParOf" srcId="{B4440AB6-98B5-48E1-9B88-E3029A2D5777}" destId="{E6D853DA-1714-4898-9DE2-4B25225ACCA1}" srcOrd="6" destOrd="0" presId="urn:microsoft.com/office/officeart/2005/8/layout/hProcess9"/>
    <dgm:cxn modelId="{C0D1CDF4-1743-43DC-8371-1D02801FA4A9}" type="presParOf" srcId="{B4440AB6-98B5-48E1-9B88-E3029A2D5777}" destId="{656D0CC5-3EDF-4E1C-945C-EE692717A78C}" srcOrd="7" destOrd="0" presId="urn:microsoft.com/office/officeart/2005/8/layout/hProcess9"/>
    <dgm:cxn modelId="{BF63BF70-F454-40F2-B8A3-29227C153B91}" type="presParOf" srcId="{B4440AB6-98B5-48E1-9B88-E3029A2D5777}" destId="{DA142DFB-CEF9-47DA-A468-6A9F7588CD93}" srcOrd="8" destOrd="0" presId="urn:microsoft.com/office/officeart/2005/8/layout/hProcess9"/>
    <dgm:cxn modelId="{2EBEEF2D-526B-4CCB-8376-493282B78FF6}" type="presParOf" srcId="{B4440AB6-98B5-48E1-9B88-E3029A2D5777}" destId="{8CFE6F29-2F96-44CE-97A3-3AEA31E8B9BB}" srcOrd="9" destOrd="0" presId="urn:microsoft.com/office/officeart/2005/8/layout/hProcess9"/>
    <dgm:cxn modelId="{CDB330DF-81A4-483A-99DE-4FFEEA4883A8}" type="presParOf" srcId="{B4440AB6-98B5-48E1-9B88-E3029A2D5777}" destId="{BCB9F948-3DCB-44FB-9CB0-54F901EEAFD7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ru-RU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7F5A171-5D6E-4E22-821F-70EFB662674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32614556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308B77-01AF-40C3-AEFA-36C878C77C63}" type="slidenum">
              <a:rPr lang="en-US" altLang="ru-RU"/>
              <a:pPr/>
              <a:t>1</a:t>
            </a:fld>
            <a:endParaRPr lang="en-US" altLang="ru-RU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1473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6352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8421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282709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7697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4817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2249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34946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645773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517951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23528" y="476672"/>
            <a:ext cx="4392488" cy="2109787"/>
          </a:xfrm>
          <a:solidFill>
            <a:schemeClr val="accent3"/>
          </a:solidFill>
          <a:extLst/>
        </p:spPr>
        <p:txBody>
          <a:bodyPr/>
          <a:lstStyle/>
          <a:p>
            <a:pPr algn="l"/>
            <a:r>
              <a:rPr lang="ru-RU" altLang="ru-RU" sz="4400" b="1" dirty="0">
                <a:solidFill>
                  <a:srgbClr val="00A4DE"/>
                </a:solidFill>
              </a:rPr>
              <a:t/>
            </a:r>
            <a:br>
              <a:rPr lang="ru-RU" altLang="ru-RU" sz="4400" b="1" dirty="0">
                <a:solidFill>
                  <a:srgbClr val="00A4DE"/>
                </a:solidFill>
              </a:rPr>
            </a:br>
            <a:r>
              <a:rPr lang="ru-RU" altLang="ru-RU" sz="4400" b="1" dirty="0" smtClean="0">
                <a:solidFill>
                  <a:srgbClr val="00A4DE"/>
                </a:solidFill>
              </a:rPr>
              <a:t>Как общаться с ребенком без конфликтов?</a:t>
            </a:r>
            <a:br>
              <a:rPr lang="ru-RU" altLang="ru-RU" sz="4400" b="1" dirty="0" smtClean="0">
                <a:solidFill>
                  <a:srgbClr val="00A4DE"/>
                </a:solidFill>
              </a:rPr>
            </a:br>
            <a:r>
              <a:rPr lang="ru-RU" altLang="ru-RU" sz="4400" b="1" dirty="0" smtClean="0">
                <a:solidFill>
                  <a:srgbClr val="00A4DE"/>
                </a:solidFill>
              </a:rPr>
              <a:t> </a:t>
            </a:r>
            <a:endParaRPr lang="ru-RU" altLang="ru-RU" sz="2400" b="1" i="1" dirty="0">
              <a:solidFill>
                <a:srgbClr val="00A4DE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204863"/>
            <a:ext cx="4103687" cy="421957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Круг ресурсов 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47463" y="2438400"/>
            <a:ext cx="424907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16919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2186" y="1125538"/>
            <a:ext cx="5259628" cy="5399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 bwMode="auto">
          <a:xfrm>
            <a:off x="1907704" y="6309320"/>
            <a:ext cx="5184576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4112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628800"/>
            <a:ext cx="7315200" cy="50006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Почему еще это важно: </a:t>
            </a:r>
          </a:p>
          <a:p>
            <a:r>
              <a:rPr lang="ru-RU" dirty="0" smtClean="0"/>
              <a:t>Родители у которых полноценная насыщенная жизнь, не мешают своему ребенку расти и становиться самостоятельным</a:t>
            </a:r>
          </a:p>
          <a:p>
            <a:r>
              <a:rPr lang="ru-RU" dirty="0" smtClean="0"/>
              <a:t>От родителей ребенок получает информацию о разных сферах жизни, если они не живут сами, чем поделится с ребенком?  	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75147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66643838"/>
              </p:ext>
            </p:extLst>
          </p:nvPr>
        </p:nvGraphicFramePr>
        <p:xfrm>
          <a:off x="251520" y="1484313"/>
          <a:ext cx="7978080" cy="5145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трелка вниз 4"/>
          <p:cNvSpPr/>
          <p:nvPr/>
        </p:nvSpPr>
        <p:spPr bwMode="auto">
          <a:xfrm>
            <a:off x="2015716" y="1602408"/>
            <a:ext cx="648072" cy="432048"/>
          </a:xfrm>
          <a:prstGeom prst="downArrow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Стрелка вверх 5"/>
          <p:cNvSpPr/>
          <p:nvPr/>
        </p:nvSpPr>
        <p:spPr bwMode="auto">
          <a:xfrm>
            <a:off x="1979712" y="5949280"/>
            <a:ext cx="720080" cy="432048"/>
          </a:xfrm>
          <a:prstGeom prst="upArrow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Выгнутая влево стрелка 6"/>
          <p:cNvSpPr/>
          <p:nvPr/>
        </p:nvSpPr>
        <p:spPr bwMode="auto">
          <a:xfrm>
            <a:off x="467544" y="2204864"/>
            <a:ext cx="648072" cy="648072"/>
          </a:xfrm>
          <a:prstGeom prst="curvedRightArrow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Выгнутая вниз стрелка 7"/>
          <p:cNvSpPr/>
          <p:nvPr/>
        </p:nvSpPr>
        <p:spPr bwMode="auto">
          <a:xfrm>
            <a:off x="611560" y="5586412"/>
            <a:ext cx="864096" cy="288032"/>
          </a:xfrm>
          <a:prstGeom prst="curvedUpArrow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997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59810984"/>
              </p:ext>
            </p:extLst>
          </p:nvPr>
        </p:nvGraphicFramePr>
        <p:xfrm>
          <a:off x="899592" y="1844824"/>
          <a:ext cx="73152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7559991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00808"/>
            <a:ext cx="5256584" cy="5046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052736"/>
            <a:ext cx="7315200" cy="715962"/>
          </a:xfrm>
        </p:spPr>
        <p:txBody>
          <a:bodyPr/>
          <a:lstStyle/>
          <a:p>
            <a:pPr algn="ctr"/>
            <a:r>
              <a:rPr lang="ru-RU" dirty="0" smtClean="0"/>
              <a:t>Эмоции в семье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16509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96752"/>
            <a:ext cx="7315200" cy="715962"/>
          </a:xfrm>
        </p:spPr>
        <p:txBody>
          <a:bodyPr/>
          <a:lstStyle/>
          <a:p>
            <a:pPr algn="ctr"/>
            <a:r>
              <a:rPr lang="ru-RU" sz="3200" dirty="0" smtClean="0"/>
              <a:t>Меняем правила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844824"/>
            <a:ext cx="7315200" cy="4784576"/>
          </a:xfrm>
        </p:spPr>
        <p:txBody>
          <a:bodyPr/>
          <a:lstStyle/>
          <a:p>
            <a:r>
              <a:rPr lang="ru-RU" dirty="0" smtClean="0"/>
              <a:t>Любовь никто не отменяет</a:t>
            </a:r>
          </a:p>
          <a:p>
            <a:r>
              <a:rPr lang="ru-RU" dirty="0" smtClean="0"/>
              <a:t>«Детеныш идет за стаей, а не стая за детенышем» – </a:t>
            </a:r>
            <a:r>
              <a:rPr lang="ru-RU" dirty="0" err="1" smtClean="0"/>
              <a:t>стратегиеские</a:t>
            </a:r>
            <a:r>
              <a:rPr lang="ru-RU" dirty="0" smtClean="0"/>
              <a:t> решения в семье принимают родители</a:t>
            </a:r>
          </a:p>
          <a:p>
            <a:r>
              <a:rPr lang="ru-RU" dirty="0" smtClean="0"/>
              <a:t>Ребенок не может управлять эмоциями взрослого, взрослый ДОЛЖЕН уметь принять и разместить эмоции ребенка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7650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/>
              <a:t>Принять и разместить эмоции</a:t>
            </a:r>
            <a:endParaRPr lang="ru-RU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219200" y="2438400"/>
            <a:ext cx="6705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1402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340768"/>
            <a:ext cx="7315200" cy="715962"/>
          </a:xfrm>
        </p:spPr>
        <p:txBody>
          <a:bodyPr/>
          <a:lstStyle/>
          <a:p>
            <a:pPr algn="ctr"/>
            <a:r>
              <a:rPr lang="ru-RU" dirty="0" smtClean="0"/>
              <a:t>Правило двух дверей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/>
              <a:t>Путь к здоровой </a:t>
            </a:r>
            <a:r>
              <a:rPr lang="ru-RU" sz="2400" dirty="0" err="1"/>
              <a:t>саморегуляции</a:t>
            </a:r>
            <a:r>
              <a:rPr lang="ru-RU" sz="2400" dirty="0"/>
              <a:t> ребенка лежит через его </a:t>
            </a:r>
            <a:r>
              <a:rPr lang="ru-RU" sz="2400" dirty="0" err="1"/>
              <a:t>сорегуляцию</a:t>
            </a:r>
            <a:r>
              <a:rPr lang="ru-RU" sz="2400" dirty="0"/>
              <a:t> с родителем. </a:t>
            </a:r>
            <a:r>
              <a:rPr lang="ru-RU" sz="2400" dirty="0" err="1"/>
              <a:t>Сорегуляция</a:t>
            </a:r>
            <a:r>
              <a:rPr lang="ru-RU" sz="2400" dirty="0"/>
              <a:t> — это регуляция через другого человека: «соединиться с ним» и вместе двигаться к более стабильному состоянию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Для этого взрослый человек должен обладать навыком регуляции.</a:t>
            </a:r>
          </a:p>
          <a:p>
            <a:r>
              <a:rPr lang="ru-RU" sz="2400" dirty="0" smtClean="0"/>
              <a:t>Правило 2 дверей: мысленно и ли в реальности выйти за 2 двери от ребенка, прийти в себя и только тогда начинать договариваться</a:t>
            </a:r>
          </a:p>
          <a:p>
            <a:endParaRPr 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1479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Родители учат ребенка: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Распознавать эмоции</a:t>
            </a:r>
          </a:p>
          <a:p>
            <a:r>
              <a:rPr lang="ru-RU" dirty="0" smtClean="0"/>
              <a:t>Правильно обращаться с эмоциями</a:t>
            </a:r>
          </a:p>
          <a:p>
            <a:r>
              <a:rPr lang="ru-RU" dirty="0" smtClean="0"/>
              <a:t>Правильно обращаться с эмоциями</a:t>
            </a:r>
          </a:p>
          <a:p>
            <a:r>
              <a:rPr lang="ru-RU" dirty="0" smtClean="0"/>
              <a:t>Контролировать  эмоции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68169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Поведение – цикличный процесс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5799688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5240098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484784"/>
            <a:ext cx="7315200" cy="715962"/>
          </a:xfrm>
        </p:spPr>
        <p:txBody>
          <a:bodyPr/>
          <a:lstStyle/>
          <a:p>
            <a:r>
              <a:rPr lang="ru-RU" sz="3200" dirty="0" smtClean="0"/>
              <a:t>Правильно обращаться с эмоциями: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Принимать любую свою эмоцию:</a:t>
            </a:r>
          </a:p>
          <a:p>
            <a:pPr lvl="1"/>
            <a:r>
              <a:rPr lang="ru-RU" dirty="0" smtClean="0"/>
              <a:t>Называть</a:t>
            </a:r>
          </a:p>
          <a:p>
            <a:pPr lvl="1"/>
            <a:r>
              <a:rPr lang="ru-RU" dirty="0" smtClean="0"/>
              <a:t>Понимать, что с ней делать </a:t>
            </a:r>
          </a:p>
          <a:p>
            <a:r>
              <a:rPr lang="ru-RU" sz="2800" dirty="0" smtClean="0"/>
              <a:t>Принимать любую эмоцию ребенка</a:t>
            </a:r>
          </a:p>
          <a:p>
            <a:r>
              <a:rPr lang="ru-RU" sz="2800" dirty="0" smtClean="0"/>
              <a:t>Избегать эмоционального слияния и отвержения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561434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412776"/>
            <a:ext cx="7315200" cy="715962"/>
          </a:xfrm>
        </p:spPr>
        <p:txBody>
          <a:bodyPr/>
          <a:lstStyle/>
          <a:p>
            <a:r>
              <a:rPr lang="ru-RU" sz="3600" dirty="0" smtClean="0"/>
              <a:t>Наиболее правильный способ обращения с эмоциями: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chemeClr val="bg2"/>
                </a:solidFill>
              </a:rPr>
              <a:t>Эмпатия</a:t>
            </a:r>
            <a:r>
              <a:rPr lang="ru-RU" b="1" dirty="0" smtClean="0">
                <a:solidFill>
                  <a:schemeClr val="bg2"/>
                </a:solidFill>
              </a:rPr>
              <a:t>: </a:t>
            </a:r>
            <a:r>
              <a:rPr lang="ru-RU" dirty="0" smtClean="0"/>
              <a:t>Мама признает эмоцию ребенка и помогает с ней справиться, не «заражаясь» его настроением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955620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6192" y="1124744"/>
            <a:ext cx="4319984" cy="715962"/>
          </a:xfrm>
        </p:spPr>
        <p:txBody>
          <a:bodyPr/>
          <a:lstStyle/>
          <a:p>
            <a:r>
              <a:rPr lang="ru-RU" dirty="0" err="1" smtClean="0"/>
              <a:t>Антихрупкость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204864"/>
            <a:ext cx="3888432" cy="4191000"/>
          </a:xfrm>
        </p:spPr>
        <p:txBody>
          <a:bodyPr/>
          <a:lstStyle/>
          <a:p>
            <a:r>
              <a:rPr lang="ru-RU" sz="2000" dirty="0" err="1"/>
              <a:t>Антихрупкость</a:t>
            </a:r>
            <a:r>
              <a:rPr lang="ru-RU" sz="2000" dirty="0"/>
              <a:t> означает какую-то структуру, которая от повреждений только усиливается. </a:t>
            </a:r>
          </a:p>
          <a:p>
            <a:r>
              <a:rPr lang="ru-RU" sz="2000" dirty="0" err="1"/>
              <a:t>Антихрупкость</a:t>
            </a:r>
            <a:r>
              <a:rPr lang="ru-RU" sz="2000" dirty="0"/>
              <a:t> это такое свойство, когда на что-либо оказывается непредсказуемое и негативное </a:t>
            </a:r>
            <a:r>
              <a:rPr lang="ru-RU" sz="2000" dirty="0" smtClean="0"/>
              <a:t>влияние, а </a:t>
            </a:r>
            <a:r>
              <a:rPr lang="ru-RU" sz="2000" dirty="0"/>
              <a:t>ему от этого становится только лучше, ну или безразлично-нейтрально</a:t>
            </a:r>
            <a:r>
              <a:rPr lang="ru-RU" sz="2400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9102" y="2852936"/>
            <a:ext cx="4080453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339230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17638"/>
            <a:ext cx="8496944" cy="715962"/>
          </a:xfrm>
        </p:spPr>
        <p:txBody>
          <a:bodyPr/>
          <a:lstStyle/>
          <a:p>
            <a:r>
              <a:rPr lang="ru-RU" dirty="0" smtClean="0"/>
              <a:t>Чем опасны хрупкие родители: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 не будете знать о многих событиях в жизни ребенка, в том числе потенциально опасных</a:t>
            </a:r>
          </a:p>
          <a:p>
            <a:r>
              <a:rPr lang="ru-RU" dirty="0" smtClean="0"/>
              <a:t>Ваш ребенок вас «усыновит» и будет жить вашу жизнь вместо своей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618733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17638"/>
            <a:ext cx="8208912" cy="715962"/>
          </a:xfrm>
        </p:spPr>
        <p:txBody>
          <a:bodyPr/>
          <a:lstStyle/>
          <a:p>
            <a:r>
              <a:rPr lang="ru-RU" sz="3600" dirty="0" smtClean="0"/>
              <a:t>Как стать </a:t>
            </a:r>
            <a:r>
              <a:rPr lang="ru-RU" sz="3600" dirty="0" err="1" smtClean="0"/>
              <a:t>антихрупкими</a:t>
            </a:r>
            <a:r>
              <a:rPr lang="ru-RU" sz="3600" dirty="0" smtClean="0"/>
              <a:t> родителями: 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2204864"/>
            <a:ext cx="7315200" cy="4424536"/>
          </a:xfrm>
        </p:spPr>
        <p:txBody>
          <a:bodyPr/>
          <a:lstStyle/>
          <a:p>
            <a:r>
              <a:rPr lang="ru-RU" dirty="0" smtClean="0"/>
              <a:t>Научиться признавать очевидное </a:t>
            </a:r>
          </a:p>
          <a:p>
            <a:r>
              <a:rPr lang="ru-RU" dirty="0" smtClean="0"/>
              <a:t>Смириться со  случайностям</a:t>
            </a:r>
          </a:p>
          <a:p>
            <a:r>
              <a:rPr lang="ru-RU" dirty="0" smtClean="0"/>
              <a:t>Вырабатывать  мышление победителя (ой, как интересно получилось!)</a:t>
            </a:r>
          </a:p>
          <a:p>
            <a:r>
              <a:rPr lang="ru-RU" dirty="0" smtClean="0"/>
              <a:t>Не скрывать от ребенка  ваши ошибки и историю их исправления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948805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99511995"/>
              </p:ext>
            </p:extLst>
          </p:nvPr>
        </p:nvGraphicFramePr>
        <p:xfrm>
          <a:off x="899592" y="2209800"/>
          <a:ext cx="7408862" cy="464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4431"/>
                <a:gridCol w="3704431"/>
              </a:tblGrid>
              <a:tr h="576191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Неудачник</a:t>
                      </a:r>
                      <a:r>
                        <a:rPr lang="ru-RU" sz="2800" baseline="0" dirty="0" smtClean="0"/>
                        <a:t>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Победитель</a:t>
                      </a:r>
                      <a:r>
                        <a:rPr lang="ru-RU" sz="2800" baseline="0" dirty="0" smtClean="0"/>
                        <a:t> </a:t>
                      </a:r>
                      <a:endParaRPr lang="ru-RU" sz="2800" dirty="0"/>
                    </a:p>
                  </a:txBody>
                  <a:tcPr/>
                </a:tc>
              </a:tr>
              <a:tr h="4072009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2400" dirty="0" smtClean="0"/>
                        <a:t>Что пошло не так? 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400" dirty="0" smtClean="0"/>
                        <a:t>Почему это случилось?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400" dirty="0" smtClean="0"/>
                        <a:t>Кто</a:t>
                      </a:r>
                      <a:r>
                        <a:rPr lang="ru-RU" sz="2400" baseline="0" dirty="0" smtClean="0"/>
                        <a:t> виноват?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400" baseline="0" dirty="0" smtClean="0"/>
                        <a:t>Как этого избежать в дальнейшем? 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2400" dirty="0" smtClean="0"/>
                        <a:t>Что случилось?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400" dirty="0" smtClean="0"/>
                        <a:t>Какой</a:t>
                      </a:r>
                      <a:r>
                        <a:rPr lang="ru-RU" sz="2400" baseline="0" dirty="0" smtClean="0"/>
                        <a:t> опыт я получил?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400" baseline="0" dirty="0" smtClean="0"/>
                        <a:t>Каким образом я получил этот опыт?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400" baseline="0" dirty="0" smtClean="0"/>
                        <a:t>Как я могу применить этот опыт в дальнейшем? 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 «Путь победителя»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720390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26896915"/>
              </p:ext>
            </p:extLst>
          </p:nvPr>
        </p:nvGraphicFramePr>
        <p:xfrm>
          <a:off x="611560" y="2204864"/>
          <a:ext cx="8001000" cy="4495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00500"/>
                <a:gridCol w="4000500"/>
              </a:tblGrid>
              <a:tr h="2247900">
                <a:tc>
                  <a:txBody>
                    <a:bodyPr/>
                    <a:lstStyle/>
                    <a:p>
                      <a:r>
                        <a:rPr lang="ru-RU" dirty="0" smtClean="0"/>
                        <a:t>«Я точно знаю что…»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«Я слышал,</a:t>
                      </a:r>
                      <a:r>
                        <a:rPr lang="ru-RU" baseline="0" dirty="0" smtClean="0"/>
                        <a:t> что…»</a:t>
                      </a:r>
                      <a:endParaRPr lang="ru-RU" dirty="0"/>
                    </a:p>
                  </a:txBody>
                  <a:tcPr/>
                </a:tc>
              </a:tr>
              <a:tr h="2247900">
                <a:tc>
                  <a:txBody>
                    <a:bodyPr/>
                    <a:lstStyle/>
                    <a:p>
                      <a:r>
                        <a:rPr lang="ru-RU" dirty="0" smtClean="0"/>
                        <a:t>«Я не знаю, но могу узнать»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«Никто не знает что…»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Когнитивный квадрат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32463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8308" y="2057400"/>
            <a:ext cx="8049891" cy="452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455364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Правила поведения в конфликте</a:t>
            </a:r>
            <a:endParaRPr lang="ru-RU" sz="36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Уважение к собеседнику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Здесь и сейчас: разговариваем только о текущей ситуации. Если хочется обсудить прошедшие ситуации, делаем это по отдельности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Говорим о своих желаниях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Выслушиваем оппонента, уважительно принимаем его точку зрения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Находим решение, которое устроит всех</a:t>
            </a:r>
          </a:p>
          <a:p>
            <a:pPr marL="514350" indent="-514350">
              <a:buFont typeface="+mj-lt"/>
              <a:buAutoNum type="arabicPeriod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64789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96752"/>
            <a:ext cx="7315200" cy="715962"/>
          </a:xfrm>
        </p:spPr>
        <p:txBody>
          <a:bodyPr/>
          <a:lstStyle/>
          <a:p>
            <a:r>
              <a:rPr lang="ru-RU" sz="2800" dirty="0" smtClean="0"/>
              <a:t>1. Упражнение  «</a:t>
            </a:r>
            <a:r>
              <a:rPr lang="ru-RU" sz="2800" dirty="0" err="1" smtClean="0"/>
              <a:t>Якательный</a:t>
            </a:r>
            <a:r>
              <a:rPr lang="ru-RU" sz="2800" dirty="0" smtClean="0"/>
              <a:t> перевод»</a:t>
            </a:r>
            <a:br>
              <a:rPr lang="ru-RU" sz="2800" dirty="0" smtClean="0"/>
            </a:br>
            <a:r>
              <a:rPr lang="ru-RU" sz="2800" dirty="0" smtClean="0"/>
              <a:t>(</a:t>
            </a:r>
            <a:r>
              <a:rPr lang="ru-RU" sz="2800" dirty="0" err="1" smtClean="0"/>
              <a:t>симоронская</a:t>
            </a:r>
            <a:r>
              <a:rPr lang="ru-RU" sz="2800" dirty="0" smtClean="0"/>
              <a:t> техника )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060848"/>
            <a:ext cx="7704856" cy="4464496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 smtClean="0"/>
              <a:t>Мама пришла с работы и спрашивает сына:</a:t>
            </a:r>
          </a:p>
          <a:p>
            <a:pPr marL="0" indent="0">
              <a:buNone/>
            </a:pPr>
            <a:r>
              <a:rPr lang="ru-RU" sz="1800" dirty="0" smtClean="0"/>
              <a:t>— Ты почем не поел? Я для тебя суп сварила!</a:t>
            </a:r>
          </a:p>
          <a:p>
            <a:pPr>
              <a:buFontTx/>
              <a:buChar char="-"/>
            </a:pPr>
            <a:r>
              <a:rPr lang="ru-RU" sz="1800" dirty="0" smtClean="0"/>
              <a:t>Я не хочу суп! Я фруктов поел</a:t>
            </a:r>
          </a:p>
          <a:p>
            <a:pPr>
              <a:buFontTx/>
              <a:buChar char="-"/>
            </a:pPr>
            <a:r>
              <a:rPr lang="ru-RU" sz="1800" dirty="0" smtClean="0"/>
              <a:t>А я для кого готовила полночи? А уроки ты выучил?  Как еще не все? А чем ты занимался? В компьютере сидел? И посуду ты не помыл, чем только занимался! </a:t>
            </a:r>
          </a:p>
          <a:p>
            <a:pPr>
              <a:buFontTx/>
              <a:buChar char="-"/>
            </a:pPr>
            <a:r>
              <a:rPr lang="ru-RU" sz="1800" dirty="0" smtClean="0"/>
              <a:t>Мама! Ты только и знаешь, что кричать! А у меня уроки трудные! И суп ты сварила невкусный, там капуста плавает!!! </a:t>
            </a:r>
          </a:p>
          <a:p>
            <a:pPr>
              <a:buFontTx/>
              <a:buChar char="-"/>
            </a:pPr>
            <a:r>
              <a:rPr lang="ru-RU" sz="1800" dirty="0" smtClean="0"/>
              <a:t>В следующий раз сам себе будешь готовить! И посуду сам будешь мыть! </a:t>
            </a:r>
          </a:p>
          <a:p>
            <a:pPr>
              <a:buFontTx/>
              <a:buChar char="-"/>
            </a:pPr>
            <a:r>
              <a:rPr lang="ru-RU" sz="1800" dirty="0" smtClean="0"/>
              <a:t>Ну и ладно! Вот стану учиться на тройки, посмотрю я, что ты мне скажешь!</a:t>
            </a:r>
          </a:p>
          <a:p>
            <a:pPr>
              <a:buFontTx/>
              <a:buChar char="-"/>
            </a:pPr>
            <a:r>
              <a:rPr lang="ru-RU" sz="1800" dirty="0" smtClean="0"/>
              <a:t>Будешь так со мной разговаривать, </a:t>
            </a:r>
            <a:r>
              <a:rPr lang="en-US" sz="1800" dirty="0" err="1" smtClean="0"/>
              <a:t>wi-fi</a:t>
            </a:r>
            <a:r>
              <a:rPr lang="en-US" sz="1800" dirty="0" smtClean="0"/>
              <a:t> </a:t>
            </a:r>
            <a:r>
              <a:rPr lang="ru-RU" sz="1800" dirty="0" smtClean="0"/>
              <a:t>вырублю! </a:t>
            </a:r>
          </a:p>
          <a:p>
            <a:pPr>
              <a:buFontTx/>
              <a:buChar char="-"/>
            </a:pPr>
            <a:endParaRPr lang="ru-RU" sz="1800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     </a:t>
            </a:r>
          </a:p>
          <a:p>
            <a:pPr>
              <a:buFontTx/>
              <a:buChar char="-"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1698077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 marL="0" indent="0" algn="ctr">
              <a:buNone/>
            </a:pPr>
            <a:r>
              <a:rPr lang="ru-RU" sz="6000" b="1" dirty="0">
                <a:solidFill>
                  <a:srgbClr val="FF0000"/>
                </a:solidFill>
              </a:rPr>
              <a:t>Любая модель поведения направлена на то, чтобы сделать жизнь лучше, чем сейчас!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068321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24744"/>
            <a:ext cx="7315200" cy="715962"/>
          </a:xfrm>
        </p:spPr>
        <p:txBody>
          <a:bodyPr/>
          <a:lstStyle/>
          <a:p>
            <a:r>
              <a:rPr lang="ru-RU" sz="2800" dirty="0" smtClean="0"/>
              <a:t>Сделаем </a:t>
            </a:r>
            <a:r>
              <a:rPr lang="ru-RU" sz="2800" dirty="0" err="1" smtClean="0"/>
              <a:t>якательный</a:t>
            </a:r>
            <a:r>
              <a:rPr lang="ru-RU" sz="2800" dirty="0" smtClean="0"/>
              <a:t> перевод: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844824"/>
            <a:ext cx="7315200" cy="4784576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/>
              <a:t>Я  почему </a:t>
            </a:r>
            <a:r>
              <a:rPr lang="ru-RU" sz="2000" dirty="0"/>
              <a:t>не </a:t>
            </a:r>
            <a:r>
              <a:rPr lang="ru-RU" sz="2000" dirty="0" smtClean="0"/>
              <a:t>поела? </a:t>
            </a:r>
            <a:r>
              <a:rPr lang="ru-RU" sz="2000" dirty="0"/>
              <a:t>Я для </a:t>
            </a:r>
            <a:r>
              <a:rPr lang="ru-RU" sz="2000" dirty="0" smtClean="0"/>
              <a:t>себя </a:t>
            </a:r>
            <a:r>
              <a:rPr lang="ru-RU" sz="2000" dirty="0"/>
              <a:t>суп сварила!</a:t>
            </a:r>
          </a:p>
          <a:p>
            <a:pPr marL="0" indent="0">
              <a:buNone/>
            </a:pPr>
            <a:r>
              <a:rPr lang="ru-RU" sz="2000" dirty="0"/>
              <a:t>Я не хочу суп! Я фруктов </a:t>
            </a:r>
            <a:r>
              <a:rPr lang="ru-RU" sz="2000" dirty="0" smtClean="0"/>
              <a:t>поела</a:t>
            </a:r>
            <a:endParaRPr lang="ru-RU" sz="2000" dirty="0"/>
          </a:p>
          <a:p>
            <a:pPr marL="0" indent="0">
              <a:buNone/>
            </a:pPr>
            <a:r>
              <a:rPr lang="ru-RU" sz="2000" dirty="0"/>
              <a:t>А я для кого готовила полночи? А уроки я</a:t>
            </a:r>
            <a:r>
              <a:rPr lang="ru-RU" sz="2000" dirty="0" smtClean="0"/>
              <a:t> выучила?  </a:t>
            </a:r>
            <a:r>
              <a:rPr lang="ru-RU" sz="2000" dirty="0"/>
              <a:t>Как еще не все? А чем я</a:t>
            </a:r>
            <a:r>
              <a:rPr lang="ru-RU" sz="2000" dirty="0" smtClean="0"/>
              <a:t> занималась? </a:t>
            </a:r>
            <a:r>
              <a:rPr lang="ru-RU" sz="2000" dirty="0"/>
              <a:t>В компьютере </a:t>
            </a:r>
            <a:r>
              <a:rPr lang="ru-RU" sz="2000" dirty="0" smtClean="0"/>
              <a:t>сидела? </a:t>
            </a:r>
            <a:r>
              <a:rPr lang="ru-RU" sz="2000" dirty="0"/>
              <a:t>И посуду я</a:t>
            </a:r>
            <a:r>
              <a:rPr lang="ru-RU" sz="2000" dirty="0" smtClean="0"/>
              <a:t> </a:t>
            </a:r>
            <a:r>
              <a:rPr lang="ru-RU" sz="2000" dirty="0"/>
              <a:t>не </a:t>
            </a:r>
            <a:r>
              <a:rPr lang="ru-RU" sz="2000" dirty="0" smtClean="0"/>
              <a:t>помыла, </a:t>
            </a:r>
            <a:r>
              <a:rPr lang="ru-RU" sz="2000" dirty="0"/>
              <a:t>чем только занимался! </a:t>
            </a:r>
          </a:p>
          <a:p>
            <a:pPr marL="0" indent="0">
              <a:buNone/>
            </a:pPr>
            <a:r>
              <a:rPr lang="ru-RU" sz="2000" dirty="0" smtClean="0"/>
              <a:t> Я </a:t>
            </a:r>
            <a:r>
              <a:rPr lang="ru-RU" sz="2000" dirty="0"/>
              <a:t>только и </a:t>
            </a:r>
            <a:r>
              <a:rPr lang="ru-RU" sz="2000" dirty="0" smtClean="0"/>
              <a:t>знаю, </a:t>
            </a:r>
            <a:r>
              <a:rPr lang="ru-RU" sz="2000" dirty="0"/>
              <a:t>что </a:t>
            </a:r>
            <a:r>
              <a:rPr lang="ru-RU" sz="2000" dirty="0" smtClean="0"/>
              <a:t> на себя кричать</a:t>
            </a:r>
            <a:r>
              <a:rPr lang="ru-RU" sz="2000" dirty="0"/>
              <a:t>! А у меня уроки трудные! И суп </a:t>
            </a:r>
            <a:r>
              <a:rPr lang="ru-RU" sz="2000" dirty="0" smtClean="0"/>
              <a:t>я сварила </a:t>
            </a:r>
            <a:r>
              <a:rPr lang="ru-RU" sz="2000" dirty="0"/>
              <a:t>невкусный, там капуста плавает!!! </a:t>
            </a:r>
          </a:p>
          <a:p>
            <a:pPr marL="0" indent="0">
              <a:buNone/>
            </a:pPr>
            <a:r>
              <a:rPr lang="ru-RU" sz="2000" dirty="0"/>
              <a:t>В следующий </a:t>
            </a:r>
            <a:r>
              <a:rPr lang="ru-RU" sz="2000" dirty="0" smtClean="0"/>
              <a:t>раз я  сама </a:t>
            </a:r>
            <a:r>
              <a:rPr lang="ru-RU" sz="2000" dirty="0"/>
              <a:t>себе </a:t>
            </a:r>
            <a:r>
              <a:rPr lang="ru-RU" sz="2000" dirty="0" smtClean="0"/>
              <a:t>буду </a:t>
            </a:r>
            <a:r>
              <a:rPr lang="ru-RU" sz="2000" dirty="0"/>
              <a:t>готовить! И посуду </a:t>
            </a:r>
            <a:r>
              <a:rPr lang="ru-RU" sz="2000" dirty="0" smtClean="0"/>
              <a:t>сама буду </a:t>
            </a:r>
            <a:r>
              <a:rPr lang="ru-RU" sz="2000" dirty="0"/>
              <a:t>мыть! </a:t>
            </a:r>
          </a:p>
          <a:p>
            <a:pPr marL="0" indent="0">
              <a:buNone/>
            </a:pPr>
            <a:r>
              <a:rPr lang="ru-RU" sz="2000" dirty="0"/>
              <a:t>Ну и ладно! Вот стану учиться на тройки, посмотрю я, что </a:t>
            </a:r>
            <a:r>
              <a:rPr lang="ru-RU" sz="2000" dirty="0" smtClean="0"/>
              <a:t>я</a:t>
            </a:r>
            <a:r>
              <a:rPr lang="ru-RU" sz="2000" dirty="0"/>
              <a:t> </a:t>
            </a:r>
            <a:r>
              <a:rPr lang="ru-RU" sz="2000" dirty="0" smtClean="0"/>
              <a:t>себе  скажу!</a:t>
            </a:r>
            <a:endParaRPr lang="ru-RU" sz="2000" dirty="0"/>
          </a:p>
          <a:p>
            <a:pPr marL="0" indent="0">
              <a:buNone/>
            </a:pPr>
            <a:r>
              <a:rPr lang="ru-RU" sz="2000" dirty="0" smtClean="0"/>
              <a:t>Буду  </a:t>
            </a:r>
            <a:r>
              <a:rPr lang="ru-RU" sz="2000" dirty="0"/>
              <a:t>так </a:t>
            </a:r>
            <a:r>
              <a:rPr lang="ru-RU" sz="2000" dirty="0" smtClean="0"/>
              <a:t>с собой  </a:t>
            </a:r>
            <a:r>
              <a:rPr lang="ru-RU" sz="2000" dirty="0"/>
              <a:t>разговаривать, </a:t>
            </a:r>
            <a:r>
              <a:rPr lang="ru-RU" sz="2000" dirty="0" smtClean="0"/>
              <a:t>я себе </a:t>
            </a:r>
            <a:r>
              <a:rPr lang="ru-RU" sz="2000" dirty="0" err="1" smtClean="0"/>
              <a:t>wi-fi</a:t>
            </a:r>
            <a:r>
              <a:rPr lang="ru-RU" sz="2000" dirty="0" smtClean="0"/>
              <a:t> вырублю!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0250323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это дает: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Возможность встать на позицию другого человека</a:t>
            </a:r>
          </a:p>
          <a:p>
            <a:r>
              <a:rPr lang="ru-RU" dirty="0" smtClean="0"/>
              <a:t>Услышать «со стороны» свои слова, выражения и интонации</a:t>
            </a:r>
          </a:p>
          <a:p>
            <a:r>
              <a:rPr lang="ru-RU" dirty="0" smtClean="0"/>
              <a:t>Добавить в ситуацию немного юмора и игры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994492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556792"/>
            <a:ext cx="7315200" cy="5072608"/>
          </a:xfrm>
        </p:spPr>
        <p:txBody>
          <a:bodyPr/>
          <a:lstStyle/>
          <a:p>
            <a:pPr marL="0" indent="0" algn="ctr">
              <a:buNone/>
            </a:pPr>
            <a:r>
              <a:rPr lang="ru-RU" sz="5400" dirty="0" smtClean="0">
                <a:solidFill>
                  <a:srgbClr val="35759D"/>
                </a:solidFill>
                <a:latin typeface="Monotype Corsiva" panose="03010101010201010101" pitchFamily="66" charset="0"/>
              </a:rPr>
              <a:t>Выход из конфликта начинается в тот момент, когда стороны четко скажут, чего они хотят! </a:t>
            </a:r>
            <a:endParaRPr lang="ru-RU" sz="5400" dirty="0">
              <a:solidFill>
                <a:srgbClr val="35759D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59248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24744"/>
            <a:ext cx="7315200" cy="715962"/>
          </a:xfrm>
        </p:spPr>
        <p:txBody>
          <a:bodyPr/>
          <a:lstStyle/>
          <a:p>
            <a:r>
              <a:rPr lang="ru-RU" sz="2800" dirty="0" smtClean="0"/>
              <a:t>Упражнение 2 «Мои истинные желания» </a:t>
            </a:r>
            <a:endParaRPr lang="ru-RU" sz="28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27419626"/>
              </p:ext>
            </p:extLst>
          </p:nvPr>
        </p:nvGraphicFramePr>
        <p:xfrm>
          <a:off x="914400" y="2060849"/>
          <a:ext cx="7315200" cy="46896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/>
                <a:gridCol w="3657600"/>
              </a:tblGrid>
              <a:tr h="512181">
                <a:tc>
                  <a:txBody>
                    <a:bodyPr/>
                    <a:lstStyle/>
                    <a:p>
                      <a:r>
                        <a:rPr lang="ru-RU" dirty="0" smtClean="0"/>
                        <a:t>Когда</a:t>
                      </a:r>
                      <a:r>
                        <a:rPr lang="ru-RU" baseline="0" dirty="0" smtClean="0"/>
                        <a:t> я  говорю…..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 самом деле я хочу …</a:t>
                      </a:r>
                      <a:endParaRPr lang="ru-RU" dirty="0"/>
                    </a:p>
                  </a:txBody>
                  <a:tcPr/>
                </a:tc>
              </a:tr>
              <a:tr h="1251356"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r>
                        <a:rPr lang="ru-RU" baseline="0" dirty="0" smtClean="0"/>
                        <a:t> Ты опять не съел суп, я зря что ли готовила?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а) Получить благодарность за потраченные усилия</a:t>
                      </a:r>
                    </a:p>
                    <a:p>
                      <a:r>
                        <a:rPr lang="ru-RU" dirty="0" smtClean="0"/>
                        <a:t>б)Удостовериться, что я нужна, представляю ценность </a:t>
                      </a:r>
                      <a:endParaRPr lang="ru-RU" dirty="0"/>
                    </a:p>
                  </a:txBody>
                  <a:tcPr/>
                </a:tc>
              </a:tr>
              <a:tr h="1097264"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r>
                        <a:rPr lang="ru-RU" baseline="0" dirty="0" smtClean="0"/>
                        <a:t> Я не буду есть суп, там капуста плавает !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а) Сам решать, что и когда я буду есть</a:t>
                      </a:r>
                    </a:p>
                    <a:p>
                      <a:r>
                        <a:rPr lang="ru-RU" dirty="0" smtClean="0"/>
                        <a:t>б) Выбирать еду по своему вкусу  </a:t>
                      </a:r>
                      <a:endParaRPr lang="ru-RU" dirty="0"/>
                    </a:p>
                  </a:txBody>
                  <a:tcPr/>
                </a:tc>
              </a:tr>
              <a:tr h="1603694">
                <a:tc>
                  <a:txBody>
                    <a:bodyPr/>
                    <a:lstStyle/>
                    <a:p>
                      <a:r>
                        <a:rPr lang="ru-RU" dirty="0" smtClean="0"/>
                        <a:t>- Ты опять не вымыл посуду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а) я хочу,</a:t>
                      </a:r>
                      <a:r>
                        <a:rPr lang="ru-RU" baseline="0" dirty="0" smtClean="0"/>
                        <a:t> чтобы мои просьбы выполнялись </a:t>
                      </a:r>
                    </a:p>
                    <a:p>
                      <a:r>
                        <a:rPr lang="ru-RU" baseline="0" dirty="0" smtClean="0"/>
                        <a:t>б) я хочу, чтобы ты вырос ответственным человеком</a:t>
                      </a:r>
                    </a:p>
                    <a:p>
                      <a:endParaRPr lang="ru-RU" baseline="0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320641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315200" cy="715962"/>
          </a:xfrm>
        </p:spPr>
        <p:txBody>
          <a:bodyPr/>
          <a:lstStyle/>
          <a:p>
            <a:pPr algn="ctr"/>
            <a:r>
              <a:rPr lang="ru-RU" sz="3200" dirty="0" smtClean="0"/>
              <a:t>Упражнение 3. </a:t>
            </a:r>
            <a:r>
              <a:rPr lang="ru-RU" sz="3200" dirty="0" err="1" smtClean="0"/>
              <a:t>Шестиступенчатая</a:t>
            </a:r>
            <a:r>
              <a:rPr lang="ru-RU" sz="3200" dirty="0" smtClean="0"/>
              <a:t> модель переговоров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14832631"/>
              </p:ext>
            </p:extLst>
          </p:nvPr>
        </p:nvGraphicFramePr>
        <p:xfrm>
          <a:off x="539552" y="1641376"/>
          <a:ext cx="8208912" cy="52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9012128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412776"/>
            <a:ext cx="7315200" cy="521662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Комплимент: создаем атмосферу доверия.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Описываем ситуацию. Только факты без эмоций!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Описываем свои чувства по этому поводу. Только Я- высказывание!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 Приглашение к сотрудничеству. «Готов ли ты обсудить ситуацию?»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Обсуждение и выбор действий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Договор о санкциях с обеих сторон. </a:t>
            </a:r>
          </a:p>
          <a:p>
            <a:pPr marL="514350" indent="-514350">
              <a:buFont typeface="+mj-lt"/>
              <a:buAutoNum type="arabicPeriod"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2473602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315200" cy="715962"/>
          </a:xfrm>
        </p:spPr>
        <p:txBody>
          <a:bodyPr/>
          <a:lstStyle/>
          <a:p>
            <a:r>
              <a:rPr lang="ru-RU" sz="3200" dirty="0" smtClean="0"/>
              <a:t>Переговоры о несъеденном супе 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82468371"/>
              </p:ext>
            </p:extLst>
          </p:nvPr>
        </p:nvGraphicFramePr>
        <p:xfrm>
          <a:off x="899592" y="1556792"/>
          <a:ext cx="7992368" cy="5350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6184"/>
                <a:gridCol w="3996184"/>
              </a:tblGrid>
              <a:tr h="491510">
                <a:tc>
                  <a:txBody>
                    <a:bodyPr/>
                    <a:lstStyle/>
                    <a:p>
                      <a:r>
                        <a:rPr lang="ru-RU" dirty="0" smtClean="0"/>
                        <a:t>Было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Стало </a:t>
                      </a:r>
                      <a:endParaRPr lang="ru-RU" dirty="0"/>
                    </a:p>
                  </a:txBody>
                  <a:tcPr/>
                </a:tc>
              </a:tr>
              <a:tr h="71574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----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Привет! Я рада видеть твое улыбающееся</a:t>
                      </a:r>
                      <a:r>
                        <a:rPr lang="ru-RU" sz="1600" baseline="0" dirty="0" smtClean="0"/>
                        <a:t> лицо! </a:t>
                      </a:r>
                      <a:endParaRPr lang="ru-RU" sz="1600" dirty="0"/>
                    </a:p>
                  </a:txBody>
                  <a:tcPr/>
                </a:tc>
              </a:tr>
              <a:tr h="41467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Ты опять не съел суп!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Я вижу, что ты не поел суп</a:t>
                      </a:r>
                      <a:endParaRPr lang="ru-RU" sz="1600" dirty="0"/>
                    </a:p>
                  </a:txBody>
                  <a:tcPr/>
                </a:tc>
              </a:tr>
              <a:tr h="75988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Я для кого готовила полночи?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Я волнуюсь, что ты не ешь нормальную еду, и сомневаюсь, стоит ли мне готовить? </a:t>
                      </a:r>
                      <a:endParaRPr lang="ru-RU" sz="1600" dirty="0"/>
                    </a:p>
                  </a:txBody>
                  <a:tcPr/>
                </a:tc>
              </a:tr>
              <a:tr h="50572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----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Ты можешь сейчас это обсудить? </a:t>
                      </a:r>
                      <a:endParaRPr lang="ru-RU" sz="1600" dirty="0"/>
                    </a:p>
                  </a:txBody>
                  <a:tcPr/>
                </a:tc>
              </a:tr>
              <a:tr h="84516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«Я не буду есть суп, там капуста плавает!»</a:t>
                      </a:r>
                    </a:p>
                    <a:p>
                      <a:r>
                        <a:rPr lang="ru-RU" sz="1600" dirty="0" smtClean="0"/>
                        <a:t>-</a:t>
                      </a:r>
                      <a:r>
                        <a:rPr lang="ru-RU" sz="1600" baseline="0" dirty="0" smtClean="0"/>
                        <a:t> «Тебе бы только </a:t>
                      </a:r>
                      <a:r>
                        <a:rPr lang="ru-RU" sz="1600" baseline="0" dirty="0" err="1" smtClean="0"/>
                        <a:t>шаурмой</a:t>
                      </a:r>
                      <a:r>
                        <a:rPr lang="ru-RU" sz="1600" baseline="0" dirty="0" smtClean="0"/>
                        <a:t> питаться!» </a:t>
                      </a:r>
                      <a:endParaRPr lang="ru-RU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Какую еду ты хочешь съесть? Готов ли ты готовить самостоятельно? С моей помощью? Обсуждать меню?</a:t>
                      </a:r>
                      <a:endParaRPr lang="ru-RU" sz="1600" dirty="0"/>
                    </a:p>
                  </a:txBody>
                  <a:tcPr/>
                </a:tc>
              </a:tr>
              <a:tr h="1235847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«Будешь так со мной разговаривать, интернет отключу»</a:t>
                      </a:r>
                    </a:p>
                    <a:p>
                      <a:r>
                        <a:rPr lang="ru-RU" sz="1600" dirty="0" smtClean="0"/>
                        <a:t> «Будешь так готовить ,умру с голода»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Я предлагаю тебе обсуждать меню заранее и готовить вместе</a:t>
                      </a:r>
                    </a:p>
                    <a:p>
                      <a:r>
                        <a:rPr lang="ru-RU" sz="1600" dirty="0" smtClean="0"/>
                        <a:t>Если ты сваришь суп с капустой, я сделаю себе салат и бутерброды и поем 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63945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412776"/>
            <a:ext cx="7315200" cy="715962"/>
          </a:xfrm>
        </p:spPr>
        <p:txBody>
          <a:bodyPr/>
          <a:lstStyle/>
          <a:p>
            <a:pPr algn="ctr"/>
            <a:r>
              <a:rPr lang="ru-RU" sz="3600" dirty="0" smtClean="0"/>
              <a:t>Определите ваши границы с ребенком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2438400"/>
            <a:ext cx="7546032" cy="4191000"/>
          </a:xfrm>
        </p:spPr>
        <p:txBody>
          <a:bodyPr/>
          <a:lstStyle/>
          <a:p>
            <a:r>
              <a:rPr lang="ru-RU" dirty="0" smtClean="0"/>
              <a:t>Разделите зоны ответственности </a:t>
            </a:r>
          </a:p>
          <a:p>
            <a:r>
              <a:rPr lang="ru-RU" dirty="0" smtClean="0"/>
              <a:t>Придумайте тайное слово, которое будете произносить при нарушении границ </a:t>
            </a:r>
          </a:p>
          <a:p>
            <a:r>
              <a:rPr lang="ru-RU" dirty="0" smtClean="0"/>
              <a:t>Строго выполняйте договоренности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89040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8000" dirty="0" smtClean="0"/>
              <a:t>Почему?</a:t>
            </a:r>
          </a:p>
          <a:p>
            <a:pPr marL="0" indent="0" algn="ctr">
              <a:buNone/>
            </a:pPr>
            <a:r>
              <a:rPr lang="ru-RU" sz="8000" dirty="0" smtClean="0"/>
              <a:t>Зачем? </a:t>
            </a:r>
            <a:endParaRPr lang="ru-RU" sz="8000" dirty="0"/>
          </a:p>
        </p:txBody>
      </p:sp>
      <p:cxnSp>
        <p:nvCxnSpPr>
          <p:cNvPr id="5" name="Прямая соединительная линия 4"/>
          <p:cNvCxnSpPr/>
          <p:nvPr/>
        </p:nvCxnSpPr>
        <p:spPr bwMode="auto">
          <a:xfrm flipV="1">
            <a:off x="2195736" y="1880828"/>
            <a:ext cx="4248472" cy="2196244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Прямая соединительная линия 5"/>
          <p:cNvCxnSpPr/>
          <p:nvPr/>
        </p:nvCxnSpPr>
        <p:spPr bwMode="auto">
          <a:xfrm>
            <a:off x="2555776" y="1880828"/>
            <a:ext cx="4032448" cy="2088232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xmlns="" val="780205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96752"/>
            <a:ext cx="7315200" cy="715962"/>
          </a:xfrm>
        </p:spPr>
        <p:txBody>
          <a:bodyPr/>
          <a:lstStyle/>
          <a:p>
            <a:r>
              <a:rPr lang="ru-RU" dirty="0" smtClean="0"/>
              <a:t>Что нужно ребенку?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00798611"/>
              </p:ext>
            </p:extLst>
          </p:nvPr>
        </p:nvGraphicFramePr>
        <p:xfrm>
          <a:off x="899592" y="2132856"/>
          <a:ext cx="73152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888885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Стандартный режим дня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Подъем</a:t>
            </a:r>
          </a:p>
          <a:p>
            <a:r>
              <a:rPr lang="ru-RU" dirty="0" smtClean="0"/>
              <a:t>Завтрак</a:t>
            </a:r>
          </a:p>
          <a:p>
            <a:r>
              <a:rPr lang="ru-RU" dirty="0" smtClean="0"/>
              <a:t>Занятия/игры</a:t>
            </a:r>
            <a:endParaRPr lang="ru-RU" dirty="0" smtClean="0"/>
          </a:p>
          <a:p>
            <a:r>
              <a:rPr lang="ru-RU" dirty="0" smtClean="0"/>
              <a:t>Обед</a:t>
            </a:r>
          </a:p>
          <a:p>
            <a:r>
              <a:rPr lang="ru-RU" dirty="0" smtClean="0"/>
              <a:t>Занятия/игры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Суббота: уборка своей комнаты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42599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Антикризисный режим дня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Подъем</a:t>
            </a:r>
          </a:p>
          <a:p>
            <a:r>
              <a:rPr lang="ru-RU" sz="2000" dirty="0" smtClean="0"/>
              <a:t>Завтрак</a:t>
            </a:r>
          </a:p>
          <a:p>
            <a:r>
              <a:rPr lang="ru-RU" sz="2000" dirty="0" err="1" smtClean="0"/>
              <a:t>Зумба</a:t>
            </a:r>
            <a:endParaRPr lang="ru-RU" sz="2000" dirty="0" smtClean="0"/>
          </a:p>
          <a:p>
            <a:r>
              <a:rPr lang="ru-RU" sz="2000" dirty="0" smtClean="0"/>
              <a:t>Занятия</a:t>
            </a:r>
            <a:endParaRPr lang="ru-RU" sz="2000" dirty="0" smtClean="0"/>
          </a:p>
          <a:p>
            <a:r>
              <a:rPr lang="ru-RU" sz="2000" dirty="0" smtClean="0"/>
              <a:t>Бой подушками</a:t>
            </a:r>
          </a:p>
          <a:p>
            <a:r>
              <a:rPr lang="ru-RU" sz="2000" dirty="0" smtClean="0"/>
              <a:t>Занятия</a:t>
            </a:r>
            <a:endParaRPr lang="ru-RU" sz="2000" dirty="0" smtClean="0"/>
          </a:p>
          <a:p>
            <a:r>
              <a:rPr lang="ru-RU" sz="2000" dirty="0" smtClean="0"/>
              <a:t>Чай на балконе</a:t>
            </a:r>
          </a:p>
          <a:p>
            <a:r>
              <a:rPr lang="ru-RU" sz="2000" dirty="0" smtClean="0"/>
              <a:t>Настольные игры</a:t>
            </a:r>
          </a:p>
          <a:p>
            <a:r>
              <a:rPr lang="ru-RU" sz="2000" dirty="0" smtClean="0"/>
              <a:t>Мамин час</a:t>
            </a:r>
          </a:p>
          <a:p>
            <a:pPr marL="0" indent="0">
              <a:buNone/>
            </a:pPr>
            <a:r>
              <a:rPr lang="ru-RU" sz="2000" dirty="0" smtClean="0"/>
              <a:t>Пятница: домашний кинозал</a:t>
            </a:r>
            <a:r>
              <a:rPr lang="ru-RU" sz="2400" dirty="0" smtClean="0"/>
              <a:t> 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386741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24744"/>
            <a:ext cx="8712968" cy="715962"/>
          </a:xfrm>
        </p:spPr>
        <p:txBody>
          <a:bodyPr/>
          <a:lstStyle/>
          <a:p>
            <a:r>
              <a:rPr lang="ru-RU" dirty="0" smtClean="0"/>
              <a:t>Что значит хорошие родители?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916832"/>
            <a:ext cx="7315200" cy="4680520"/>
          </a:xfrm>
        </p:spPr>
        <p:txBody>
          <a:bodyPr/>
          <a:lstStyle/>
          <a:p>
            <a:r>
              <a:rPr lang="ru-RU" dirty="0" smtClean="0"/>
              <a:t>Живые</a:t>
            </a:r>
          </a:p>
          <a:p>
            <a:r>
              <a:rPr lang="ru-RU" dirty="0" smtClean="0"/>
              <a:t>Контролирующие эмоции</a:t>
            </a:r>
          </a:p>
          <a:p>
            <a:r>
              <a:rPr lang="ru-RU" dirty="0" smtClean="0"/>
              <a:t>Не хрупкие</a:t>
            </a:r>
          </a:p>
          <a:p>
            <a:r>
              <a:rPr lang="ru-RU" dirty="0" smtClean="0"/>
              <a:t>Имеющие гибкие границы</a:t>
            </a:r>
          </a:p>
          <a:p>
            <a:r>
              <a:rPr lang="ru-RU" dirty="0" smtClean="0"/>
              <a:t>Задающие направление</a:t>
            </a:r>
          </a:p>
          <a:p>
            <a:r>
              <a:rPr lang="ru-RU" dirty="0" smtClean="0"/>
              <a:t>Сохраняющие традиции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52066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980728"/>
            <a:ext cx="7315200" cy="715962"/>
          </a:xfrm>
        </p:spPr>
        <p:txBody>
          <a:bodyPr/>
          <a:lstStyle/>
          <a:p>
            <a:r>
              <a:rPr lang="ru-RU" dirty="0" smtClean="0"/>
              <a:t>Живая мама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700808"/>
            <a:ext cx="7315200" cy="4680520"/>
          </a:xfrm>
        </p:spPr>
        <p:txBody>
          <a:bodyPr/>
          <a:lstStyle/>
          <a:p>
            <a:r>
              <a:rPr lang="ru-RU" dirty="0" smtClean="0"/>
              <a:t>Первое правило: кислород пилоту! 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618607"/>
            <a:ext cx="4824536" cy="32461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2348880"/>
            <a:ext cx="338437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800" dirty="0" smtClean="0"/>
              <a:t>Потребности мамы – на первом месте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28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800" dirty="0" smtClean="0"/>
              <a:t>Уставшая мама помочь своему ребенку не может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482335312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-template">
  <a:themeElements>
    <a:clrScheme name="">
      <a:dk1>
        <a:srgbClr val="4D4D4D"/>
      </a:dk1>
      <a:lt1>
        <a:srgbClr val="FFFFFF"/>
      </a:lt1>
      <a:dk2>
        <a:srgbClr val="4D4D4D"/>
      </a:dk2>
      <a:lt2>
        <a:srgbClr val="28A2A8"/>
      </a:lt2>
      <a:accent1>
        <a:srgbClr val="0CCDCF"/>
      </a:accent1>
      <a:accent2>
        <a:srgbClr val="5BDDEF"/>
      </a:accent2>
      <a:accent3>
        <a:srgbClr val="FFFFFF"/>
      </a:accent3>
      <a:accent4>
        <a:srgbClr val="404040"/>
      </a:accent4>
      <a:accent5>
        <a:srgbClr val="AAE3E4"/>
      </a:accent5>
      <a:accent6>
        <a:srgbClr val="52C8D9"/>
      </a:accent6>
      <a:hlink>
        <a:srgbClr val="7CF6FC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1578</TotalTime>
  <Words>1215</Words>
  <Application>Microsoft Office PowerPoint</Application>
  <PresentationFormat>Экран (4:3)</PresentationFormat>
  <Paragraphs>184</Paragraphs>
  <Slides>37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powerpoint-template</vt:lpstr>
      <vt:lpstr> Как общаться с ребенком без конфликтов?  </vt:lpstr>
      <vt:lpstr>Поведение – цикличный процесс</vt:lpstr>
      <vt:lpstr>Слайд 3</vt:lpstr>
      <vt:lpstr>Слайд 4</vt:lpstr>
      <vt:lpstr>Что нужно ребенку? </vt:lpstr>
      <vt:lpstr>Стандартный режим дня</vt:lpstr>
      <vt:lpstr>Антикризисный режим дня</vt:lpstr>
      <vt:lpstr>Что значит хорошие родители? </vt:lpstr>
      <vt:lpstr>Живая мама </vt:lpstr>
      <vt:lpstr>Круг ресурсов </vt:lpstr>
      <vt:lpstr>Слайд 11</vt:lpstr>
      <vt:lpstr>Слайд 12</vt:lpstr>
      <vt:lpstr>Слайд 13</vt:lpstr>
      <vt:lpstr>Слайд 14</vt:lpstr>
      <vt:lpstr>Эмоции в семье </vt:lpstr>
      <vt:lpstr>Меняем правила</vt:lpstr>
      <vt:lpstr>Принять и разместить эмоции</vt:lpstr>
      <vt:lpstr>Правило двух дверей</vt:lpstr>
      <vt:lpstr>Родители учат ребенка:</vt:lpstr>
      <vt:lpstr>Правильно обращаться с эмоциями: </vt:lpstr>
      <vt:lpstr>Наиболее правильный способ обращения с эмоциями:</vt:lpstr>
      <vt:lpstr>Антихрупкость </vt:lpstr>
      <vt:lpstr>Чем опасны хрупкие родители: </vt:lpstr>
      <vt:lpstr>Как стать антихрупкими родителями: </vt:lpstr>
      <vt:lpstr>Метод «Путь победителя» </vt:lpstr>
      <vt:lpstr>Когнитивный квадрат </vt:lpstr>
      <vt:lpstr>Слайд 27</vt:lpstr>
      <vt:lpstr>Правила поведения в конфликте</vt:lpstr>
      <vt:lpstr>1. Упражнение  «Якательный перевод» (симоронская техника )</vt:lpstr>
      <vt:lpstr>Сделаем якательный перевод:</vt:lpstr>
      <vt:lpstr>Что это дает:</vt:lpstr>
      <vt:lpstr>Слайд 32</vt:lpstr>
      <vt:lpstr>Упражнение 2 «Мои истинные желания» </vt:lpstr>
      <vt:lpstr>Упражнение 3. Шестиступенчатая модель переговоров</vt:lpstr>
      <vt:lpstr>Слайд 35</vt:lpstr>
      <vt:lpstr>Переговоры о несъеденном супе </vt:lpstr>
      <vt:lpstr>Определите ваши границы с ребенком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Выжить с подростком</dc:title>
  <dc:creator>днс</dc:creator>
  <cp:lastModifiedBy>Misha</cp:lastModifiedBy>
  <cp:revision>89</cp:revision>
  <dcterms:created xsi:type="dcterms:W3CDTF">2019-03-16T11:20:25Z</dcterms:created>
  <dcterms:modified xsi:type="dcterms:W3CDTF">2020-05-16T09:31:48Z</dcterms:modified>
</cp:coreProperties>
</file>