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6" r:id="rId3"/>
    <p:sldId id="262" r:id="rId4"/>
    <p:sldId id="264" r:id="rId5"/>
    <p:sldId id="263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59" d="100"/>
          <a:sy n="59" d="100"/>
        </p:scale>
        <p:origin x="4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1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461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1177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86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5952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080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72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62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9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0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0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7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29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0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41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3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0C91DC-2AA7-409C-A555-9E8AD75581F1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5EEF8A-6C54-4CFD-95D0-CC407938D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804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3.mp3"/><Relationship Id="rId7" Type="http://schemas.openxmlformats.org/officeDocument/2006/relationships/image" Target="../media/image1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0" y="3202732"/>
            <a:ext cx="6400800" cy="138345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/>
              <a:t>Конспект интегрированного занятия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у</a:t>
            </a:r>
            <a:r>
              <a:rPr lang="ru-RU" sz="1800" b="1" dirty="0" smtClean="0"/>
              <a:t>чителя логопеда и </a:t>
            </a:r>
            <a:endParaRPr lang="ru-RU" sz="1800" b="1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/>
              <a:t>инструктора </a:t>
            </a:r>
            <a:r>
              <a:rPr lang="ru-RU" sz="1800" b="1" dirty="0" smtClean="0"/>
              <a:t>по физической культуре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96376" y="2206416"/>
            <a:ext cx="9525000" cy="5349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 defTabSz="914400">
              <a:spcBef>
                <a:spcPts val="0"/>
              </a:spcBef>
            </a:pPr>
            <a:r>
              <a:rPr lang="ru-RU" sz="2800" b="1" dirty="0" smtClean="0">
                <a:solidFill>
                  <a:srgbClr val="FFFF00"/>
                </a:solidFill>
              </a:rPr>
              <a:t>Тема: </a:t>
            </a:r>
            <a:r>
              <a:rPr lang="ru-RU" sz="2800" b="1" cap="none" dirty="0">
                <a:ln>
                  <a:noFill/>
                </a:ln>
                <a:solidFill>
                  <a:srgbClr val="FFFF00"/>
                </a:solidFill>
              </a:rPr>
              <a:t>«</a:t>
            </a:r>
            <a:r>
              <a:rPr lang="ru-RU" sz="2800" b="1" cap="none" dirty="0" smtClean="0">
                <a:ln>
                  <a:noFill/>
                </a:ln>
                <a:solidFill>
                  <a:srgbClr val="FFFF00"/>
                </a:solidFill>
              </a:rPr>
              <a:t>СПАСЕНИЕ ЗОЛОТОГО КЛЮЧИКА»</a:t>
            </a:r>
            <a:endParaRPr lang="ru-RU" sz="2800" b="1" cap="none" dirty="0">
              <a:ln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70452" y="829675"/>
            <a:ext cx="11976847" cy="934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Bookman Old Style" panose="02050604050505020204" pitchFamily="18" charset="0"/>
              </a:rPr>
              <a:t>Муниципальный фестиваль –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Bookman Old Style" panose="02050604050505020204" pitchFamily="18" charset="0"/>
              </a:rPr>
              <a:t>конкурс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Bookman Old Style" panose="02050604050505020204" pitchFamily="18" charset="0"/>
              </a:rPr>
              <a:t> «ПРОСТОРЫ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Bookman Old Style" panose="02050604050505020204" pitchFamily="18" charset="0"/>
              </a:rPr>
              <a:t>РЕЧИ»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5875" y="1879160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Номинация «Партнёры детской речи»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87016" y="2659899"/>
            <a:ext cx="9690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По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повести - сказке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А. Н. Толстого «Золотой ключик, или Приключения Буратино»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427684" y="4305530"/>
            <a:ext cx="4818615" cy="16460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b="1" dirty="0" smtClean="0">
                <a:solidFill>
                  <a:schemeClr val="bg2">
                    <a:lumMod val="75000"/>
                  </a:schemeClr>
                </a:solidFill>
              </a:rPr>
              <a:t>Авторы: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b="1" dirty="0" smtClean="0">
                <a:solidFill>
                  <a:schemeClr val="bg2">
                    <a:lumMod val="75000"/>
                  </a:schemeClr>
                </a:solidFill>
              </a:rPr>
              <a:t>Учитель - </a:t>
            </a:r>
            <a:r>
              <a:rPr lang="ru-RU" sz="2300" b="1" dirty="0" smtClean="0">
                <a:solidFill>
                  <a:schemeClr val="bg2">
                    <a:lumMod val="75000"/>
                  </a:schemeClr>
                </a:solidFill>
              </a:rPr>
              <a:t>логопед Цыганкова А. В.,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b="1" dirty="0" smtClean="0">
                <a:solidFill>
                  <a:schemeClr val="bg2">
                    <a:lumMod val="75000"/>
                  </a:schemeClr>
                </a:solidFill>
              </a:rPr>
              <a:t>инструктор по физической культуре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b="1" dirty="0" smtClean="0">
                <a:solidFill>
                  <a:schemeClr val="bg2">
                    <a:lumMod val="75000"/>
                  </a:schemeClr>
                </a:solidFill>
              </a:rPr>
              <a:t>Кондрашова Н.В.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b="1" dirty="0" smtClean="0">
                <a:solidFill>
                  <a:schemeClr val="bg2">
                    <a:lumMod val="75000"/>
                  </a:schemeClr>
                </a:solidFill>
              </a:rPr>
              <a:t>МБДОУ – детский сад №55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924843" y="6155976"/>
            <a:ext cx="2614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г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. Екатеринбург 2026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45547" y="1517289"/>
            <a:ext cx="7226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Тема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«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Речевой мост: как специалисты объединяют усилия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55878" y="509808"/>
            <a:ext cx="5352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МБУ ИМЦ «Екатеринбургский Дом Учителя»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000">
              <a:schemeClr val="bg2">
                <a:tint val="97000"/>
                <a:hueMod val="162000"/>
                <a:satMod val="200000"/>
                <a:lumMod val="124000"/>
                <a:alpha val="9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1"/>
            <a:ext cx="12192000" cy="6851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08595" y="3440307"/>
            <a:ext cx="3070860" cy="29920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6612" y="1330529"/>
            <a:ext cx="107305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r>
              <a:rPr lang="ru-RU" sz="24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Образовательные: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активный словарь.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Автоматизировать звуки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] 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]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Обучать 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основам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чтения.</a:t>
            </a:r>
            <a:endParaRPr lang="ru-RU" sz="2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Знакомить детей с понятиями дружбы, взаимопомощи, ответственности перед друзьями.</a:t>
            </a:r>
          </a:p>
          <a:p>
            <a:pPr algn="just">
              <a:spcAft>
                <a:spcPts val="0"/>
              </a:spcAft>
            </a:pPr>
            <a:r>
              <a:rPr lang="ru-RU" sz="240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ru-RU" sz="24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Развивающие: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Укреплять мышцы рук и ног, координацию движений, ловкость, быстроту реакции.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Активизировать речь детей через участие в играх, конкурсах. 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Воспитательные: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Способствовать воспитанию чувства коллективизма, товарищества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6612" y="499532"/>
            <a:ext cx="10730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речи и двигательной активности дошкольников посредством интеграции образовательных областей: физическое развитие и речевое развитие.</a:t>
            </a:r>
            <a:endParaRPr lang="ru-RU" sz="2400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6612" y="5970692"/>
            <a:ext cx="10730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Предварительная работа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Чтение сказки воспитателем или дома.</a:t>
            </a:r>
            <a:endParaRPr lang="ru-RU" sz="2400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4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409" y="266101"/>
            <a:ext cx="4393210" cy="81924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часть: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6" y="889511"/>
            <a:ext cx="4498912" cy="2530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6" y="4008142"/>
            <a:ext cx="4303059" cy="242047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18" y="4008141"/>
            <a:ext cx="4303059" cy="2420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0" y="2125551"/>
            <a:ext cx="2420472" cy="4303061"/>
          </a:xfrm>
          <a:prstGeom prst="rect">
            <a:avLst/>
          </a:prstGeom>
        </p:spPr>
      </p:pic>
      <p:pic>
        <p:nvPicPr>
          <p:cNvPr id="8" name="1 Pesni_o_zaryadke_-_VESELAYA_ZARYAD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00402" y="6123813"/>
            <a:ext cx="609600" cy="6096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10075" y="3429000"/>
            <a:ext cx="2161500" cy="4969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193676" y="3083100"/>
            <a:ext cx="4191000" cy="1188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темы</a:t>
            </a:r>
          </a:p>
          <a:p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чтение фразы</a:t>
            </a: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77" y="844353"/>
            <a:ext cx="4945416" cy="278179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694765" y="301518"/>
            <a:ext cx="6919384" cy="67887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 детей под музыку и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приветствие команд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8000">
              <a:schemeClr val="bg2">
                <a:tint val="97000"/>
                <a:hueMod val="92000"/>
                <a:satMod val="169000"/>
                <a:lumMod val="164000"/>
                <a:alpha val="3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2" y="3440802"/>
            <a:ext cx="5197783" cy="2923753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1265074" y="5867613"/>
            <a:ext cx="3857477" cy="4969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«Поле Чудес»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18" y="315752"/>
            <a:ext cx="5627916" cy="3165703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5811918" y="315752"/>
            <a:ext cx="5956354" cy="61285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«Чтение  фразы по буквам наоборот»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1160084" y="565422"/>
            <a:ext cx="3857477" cy="150706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245" y="3594536"/>
            <a:ext cx="7000790" cy="3263464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2372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5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17" y="382818"/>
            <a:ext cx="5268765" cy="2963679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674383" y="2930209"/>
            <a:ext cx="4753534" cy="5058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«Выберись из пруда»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00" y="3525520"/>
            <a:ext cx="5281901" cy="2939404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807384" y="5845133"/>
            <a:ext cx="4620533" cy="7093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«Проползи пещеру»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39" y="1731073"/>
            <a:ext cx="5540932" cy="3588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29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2026021110234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5039" y="702034"/>
            <a:ext cx="4265538" cy="23993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9" y="3547156"/>
            <a:ext cx="4673600" cy="2628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80" y="3547157"/>
            <a:ext cx="5841999" cy="26289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43773" y="308865"/>
            <a:ext cx="5423946" cy="150706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81408" y="1422080"/>
            <a:ext cx="4400909" cy="7886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«Спасение Золотого ключика»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81408" y="2256711"/>
            <a:ext cx="4772712" cy="84966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Проговаривание скороговорки о дружбе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43773" y="6087271"/>
            <a:ext cx="4983772" cy="66428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Танец под песню «Буратино»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79070" y="6176056"/>
            <a:ext cx="3857477" cy="4969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команд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leksejj_Rybnikov_-_Bu-ra-ti-no_4812545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01181" y="5566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7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11064</TotalTime>
  <Words>255</Words>
  <Application>Microsoft Office PowerPoint</Application>
  <PresentationFormat>Широкоэкранный</PresentationFormat>
  <Paragraphs>44</Paragraphs>
  <Slides>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Bookman Old Style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Вводная часть: </vt:lpstr>
      <vt:lpstr>Основная часть </vt:lpstr>
      <vt:lpstr>Презентация PowerPoint</vt:lpstr>
      <vt:lpstr>Заключительный этап 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Миша Цыганков</dc:creator>
  <cp:lastModifiedBy>Миша Цыганков</cp:lastModifiedBy>
  <cp:revision>40</cp:revision>
  <dcterms:created xsi:type="dcterms:W3CDTF">2026-02-04T15:03:47Z</dcterms:created>
  <dcterms:modified xsi:type="dcterms:W3CDTF">2026-02-21T08:30:11Z</dcterms:modified>
</cp:coreProperties>
</file>