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sldIdLst>
    <p:sldId id="256" r:id="rId2"/>
    <p:sldId id="257" r:id="rId3"/>
    <p:sldId id="258" r:id="rId4"/>
    <p:sldId id="265" r:id="rId5"/>
    <p:sldId id="261" r:id="rId6"/>
    <p:sldId id="266" r:id="rId7"/>
    <p:sldId id="262" r:id="rId8"/>
    <p:sldId id="260" r:id="rId9"/>
    <p:sldId id="263" r:id="rId10"/>
    <p:sldId id="264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041" autoAdjust="0"/>
  </p:normalViewPr>
  <p:slideViewPr>
    <p:cSldViewPr snapToGrid="0">
      <p:cViewPr varScale="1">
        <p:scale>
          <a:sx n="81" d="100"/>
          <a:sy n="81" d="100"/>
        </p:scale>
        <p:origin x="9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E852D-8333-4ACC-BEDF-C6EB2EA25B30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669F35-46E9-43A1-A285-133AF7962D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867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69F35-46E9-43A1-A285-133AF7962D4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48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69F35-46E9-43A1-A285-133AF7962D4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186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69F35-46E9-43A1-A285-133AF7962D4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824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1ABB731A-4AA0-436B-9BCF-FCAC1CD217A7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F5116847-B939-45EB-B1E5-F51EA64131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727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B731A-4AA0-436B-9BCF-FCAC1CD217A7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16847-B939-45EB-B1E5-F51EA64131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326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B731A-4AA0-436B-9BCF-FCAC1CD217A7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16847-B939-45EB-B1E5-F51EA64131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632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B731A-4AA0-436B-9BCF-FCAC1CD217A7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16847-B939-45EB-B1E5-F51EA64131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771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B731A-4AA0-436B-9BCF-FCAC1CD217A7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16847-B939-45EB-B1E5-F51EA64131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919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B731A-4AA0-436B-9BCF-FCAC1CD217A7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16847-B939-45EB-B1E5-F51EA64131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335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B731A-4AA0-436B-9BCF-FCAC1CD217A7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16847-B939-45EB-B1E5-F51EA64131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304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B731A-4AA0-436B-9BCF-FCAC1CD217A7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16847-B939-45EB-B1E5-F51EA64131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037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B731A-4AA0-436B-9BCF-FCAC1CD217A7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16847-B939-45EB-B1E5-F51EA64131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79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B731A-4AA0-436B-9BCF-FCAC1CD217A7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F5116847-B939-45EB-B1E5-F51EA64131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814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1ABB731A-4AA0-436B-9BCF-FCAC1CD217A7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F5116847-B939-45EB-B1E5-F51EA64131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58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1ABB731A-4AA0-436B-9BCF-FCAC1CD217A7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F5116847-B939-45EB-B1E5-F51EA64131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4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1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11" Type="http://schemas.openxmlformats.org/officeDocument/2006/relationships/image" Target="../media/image50.JPG"/><Relationship Id="rId5" Type="http://schemas.openxmlformats.org/officeDocument/2006/relationships/image" Target="../media/image44.jpeg"/><Relationship Id="rId10" Type="http://schemas.openxmlformats.org/officeDocument/2006/relationships/image" Target="../media/image49.JP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5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11" Type="http://schemas.openxmlformats.org/officeDocument/2006/relationships/image" Target="../media/image63.pn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7512" y="358091"/>
            <a:ext cx="10782300" cy="896968"/>
          </a:xfrm>
        </p:spPr>
        <p:txBody>
          <a:bodyPr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АДМИНИСТРАЦИИ ГОРОДА ЕКАТЕРИНБУРГА МУНИЦИПАЛЬНОЕ БЮДЖЕТНОЕ ДОШКОЛЬНОЕ ОБРАЗОВАТЕЛЬНОЕ УЧРЕЖДЕНИЕ- ДЕТСКИЙ САД № 55 (МБДОУ- детский сад № 55)</a:t>
            </a:r>
            <a:b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620142, г. Екатеринбург, ул. Фрунзе, д. 43А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28327" y="4492317"/>
            <a:ext cx="5199529" cy="1645920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Миннуллина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Файруза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Адегамовна-воспитатель                            Канунникова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Марина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Владимировна-    музыкальный руководитель                                 Участники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МБДОУ-детский сад №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группа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№5 «Росинка»- дети подготовительной группы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09" y="4296524"/>
            <a:ext cx="3120125" cy="184171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24753" y="1255059"/>
            <a:ext cx="10625059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конкурс – праздник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Салют героям!»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 5-7 лет муниципальных дошкольных образовательных организаций города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Екатеринбурга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на тему</a:t>
            </a: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«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Весна. Салют. Победа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10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656" y="595655"/>
            <a:ext cx="10780776" cy="61328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Возложение выращенных цветов,  к памятнику воинам – спортсменам стала ежегодной традицией.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1" b="20851"/>
          <a:stretch>
            <a:fillRect/>
          </a:stretch>
        </p:blipFill>
        <p:spPr>
          <a:xfrm>
            <a:off x="4438185" y="1345721"/>
            <a:ext cx="7019247" cy="3069166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8" y="1345721"/>
            <a:ext cx="3288845" cy="2488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" y="3970905"/>
            <a:ext cx="3359391" cy="2519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232" y="4975413"/>
            <a:ext cx="2566686" cy="15150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185" y="4540395"/>
            <a:ext cx="2932561" cy="195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5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52379" y="360150"/>
            <a:ext cx="10877551" cy="601322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Читаем, рассматриваем, запоминаем.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7179" y="1344706"/>
            <a:ext cx="5593976" cy="42313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942" y="1344705"/>
            <a:ext cx="5514752" cy="42313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669" y="4848342"/>
            <a:ext cx="2900812" cy="171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9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73742" y="152060"/>
            <a:ext cx="11080376" cy="974183"/>
          </a:xfrm>
        </p:spPr>
        <p:txBody>
          <a:bodyPr>
            <a:normAutofit fontScale="25000" lnSpcReduction="20000"/>
          </a:bodyPr>
          <a:lstStyle/>
          <a:p>
            <a:r>
              <a:rPr lang="ru-RU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экскурсия к </a:t>
            </a:r>
            <a:r>
              <a:rPr lang="ru-RU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ПАМЯТНИКУ </a:t>
            </a:r>
            <a:r>
              <a:rPr lang="ru-RU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воинам уральского добровольческого танкового корпуса (1962г</a:t>
            </a:r>
            <a:r>
              <a:rPr lang="ru-RU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.), Вечному огню</a:t>
            </a:r>
            <a:r>
              <a:rPr lang="ru-RU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«Седой Урал»,</a:t>
            </a:r>
            <a:endParaRPr lang="ru-RU" sz="8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МЕМОРИАЛУ, </a:t>
            </a:r>
            <a:r>
              <a:rPr lang="ru-RU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посвящённой подвигу тружеников тыла, фронтовых бригад, детей Великой Отечественной войны 1941–1945 </a:t>
            </a:r>
            <a:r>
              <a:rPr lang="ru-RU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r>
              <a:rPr lang="ru-RU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(2014г.) </a:t>
            </a:r>
            <a:r>
              <a:rPr lang="ru-RU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др. памятникам.</a:t>
            </a:r>
            <a:endParaRPr lang="ru-RU" sz="8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392" y="1144887"/>
            <a:ext cx="3495649" cy="19663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392" y="3295736"/>
            <a:ext cx="3495649" cy="1966303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78" y="1180080"/>
            <a:ext cx="1984757" cy="275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30" y="4336984"/>
            <a:ext cx="2635890" cy="20128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646" y="3327952"/>
            <a:ext cx="2162152" cy="15724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890" y="5404351"/>
            <a:ext cx="2041029" cy="11663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141" y="1180080"/>
            <a:ext cx="2685611" cy="20526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62" y="3308831"/>
            <a:ext cx="2088192" cy="15661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17" y="1202320"/>
            <a:ext cx="1482549" cy="19767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617" y="5241151"/>
            <a:ext cx="1743635" cy="13077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115" y="5026052"/>
            <a:ext cx="1220432" cy="16272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510" y="4801134"/>
            <a:ext cx="3120125" cy="184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9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06823" y="1004497"/>
            <a:ext cx="10782300" cy="412874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Ежегодная акция «Бессмертный полк» стала традицией нашего детского сада.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137101" y="5154890"/>
            <a:ext cx="5222051" cy="1245909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этом году готовимся принимать участие, готовим портреты ветеранов войны и тыла.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24" y="1517604"/>
            <a:ext cx="4716071" cy="35370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90" y="1517604"/>
            <a:ext cx="3442711" cy="46432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507" y="4621067"/>
            <a:ext cx="3120125" cy="184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9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72905" y="309178"/>
            <a:ext cx="10782300" cy="412874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вернисаж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53035" y="3244334"/>
            <a:ext cx="1285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Проблема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: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453035" y="3244334"/>
            <a:ext cx="1285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Проблема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:</a:t>
            </a:r>
            <a:endParaRPr lang="ru-RU" dirty="0"/>
          </a:p>
        </p:txBody>
      </p:sp>
      <p:pic>
        <p:nvPicPr>
          <p:cNvPr id="6" name="Рисунок 5" descr="DSCN787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23" y="271333"/>
            <a:ext cx="2718019" cy="187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104" y="693518"/>
            <a:ext cx="2306179" cy="16382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454" y="283277"/>
            <a:ext cx="2736079" cy="19500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64" y="2323964"/>
            <a:ext cx="2564536" cy="184073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64" y="4466382"/>
            <a:ext cx="2564536" cy="178964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530" y="2720022"/>
            <a:ext cx="2301753" cy="163105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530" y="4526251"/>
            <a:ext cx="2424041" cy="173007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430913" y="666054"/>
            <a:ext cx="2261541" cy="16232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813" y="2375063"/>
            <a:ext cx="5611785" cy="41826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871" y="5852796"/>
            <a:ext cx="1434353" cy="8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3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98973" y="2581340"/>
            <a:ext cx="10782300" cy="412874"/>
          </a:xfrm>
        </p:spPr>
        <p:txBody>
          <a:bodyPr/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44" y="3318221"/>
            <a:ext cx="4068857" cy="240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7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7512" y="125506"/>
            <a:ext cx="10782300" cy="890382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346" y="4944570"/>
            <a:ext cx="3120125" cy="1841713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7512" y="890382"/>
            <a:ext cx="10986606" cy="4542230"/>
          </a:xfrm>
        </p:spPr>
        <p:txBody>
          <a:bodyPr>
            <a:noAutofit/>
          </a:bodyPr>
          <a:lstStyle/>
          <a:p>
            <a:pPr algn="just"/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Недаром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говорят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«Кто не помнит прошлое, у того нет будущего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!». Свидетелей Великой Отечественной к сожалению становится с каждым годом все меньше и меньше.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Война коснулась каждую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семью: бессмертный подвиг каждого, который приближал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 Победу ценой собственной жизни, бесценен.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Одной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главных задач сегодня является сохранение исторической памяти о героическом подвиге советского народа в Великой Отечественной войне 1941-1945г.г., рассказать о них подрастающему поколению. Наш детский сад активно работает в этом направлении, а с ребятами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подготовительной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мы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реализуем долгосрочный </a:t>
            </a:r>
          </a:p>
          <a:p>
            <a:pPr algn="just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Проект «Весна, Салют, Победа!».</a:t>
            </a:r>
          </a:p>
        </p:txBody>
      </p:sp>
    </p:spTree>
    <p:extLst>
      <p:ext uri="{BB962C8B-B14F-4D97-AF65-F5344CB8AC3E}">
        <p14:creationId xmlns:p14="http://schemas.microsoft.com/office/powerpoint/2010/main" val="352815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00727" y="519457"/>
            <a:ext cx="10782300" cy="412874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 ЗАДАЧИ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826" y="3819728"/>
            <a:ext cx="2380201" cy="140495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01843" y="932331"/>
            <a:ext cx="1105850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оспитание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дошкольников чувства патриотизма, уважения к старшему поколению, содействовать осознанию роли ветеранов войны и тыла в Великой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Победе через познавательные мероприятия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                                                                                                             </a:t>
            </a:r>
            <a:r>
              <a:rPr lang="ru-RU" sz="2400" dirty="0" smtClean="0"/>
              <a:t> 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v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Сообщить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элементарные сведения о Великой Отечественной Войне.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v"/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знания о защитниках отечества, о функциях армии.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v"/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гордость и уважение к ветеранам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тыла. 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v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Развивать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 детей, обогащать, словарный запас через худ. литературу, песни о войне.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v"/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творческую деятельность.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v"/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чувство гордости за Родину, за наш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1843" y="4915608"/>
            <a:ext cx="1105850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хотят узнать, что такое война, как их прадеды и прабабушки воевали и работали; как дети жили в военное время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подвиги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совершали?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2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24831" y="3356519"/>
            <a:ext cx="10432402" cy="3624146"/>
          </a:xfrm>
        </p:spPr>
        <p:txBody>
          <a:bodyPr/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Подготовка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выставки художественной литературы о ВОВ.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Оформление группы ко Дню Победы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этап – Основной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содержания проекта в работе с детьми.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содержания проекта в работе с родителями.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 – педагогическая деятельность.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 педагога, детей и родителей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- Заключительный</a:t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075766" y="415805"/>
            <a:ext cx="10288920" cy="3063375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 -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темы проекта. 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Формулировка цели и задач. 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плана основного этапа проекта. 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Опрос детей. 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опроса.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иллюстраций о ВОВ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4785683"/>
            <a:ext cx="2857613" cy="168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8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905" y="5016287"/>
            <a:ext cx="3120125" cy="18417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73741" y="452130"/>
            <a:ext cx="111140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Подготовка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выставки художественной литературы о ВОВ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Оформление группы ко Дню Победы.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Беседы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детьми: «Они сражались за Родину», «Героический подвиг народа в Великой Отечественной войне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«Дети на войне».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Прослушивание музыкальных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произведений: песни военных лет.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Заучивание стихотворений о войне, победе. Участие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конкурсе стихов. 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Просмотр презентаций о войне, о героях, о памятниках ВОВ, «Мохнатые и пернатые герои войны», «Свердловск – город трудовой славы, памятники в г. Екатеринбурге».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Художественно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творческая деятельность и участие на выставках: районная выставка «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76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 Победе»,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открыток ко Дню Победы, выставка «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помним, мы гордимся!», выставка по конструированию в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группе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«Военная техника Великой Отечественной». 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Дополнение «Книги Памяти» группы новыми страницами.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 для родителей и детей: «Гвоздика –символ Памяти» в подарок ветеранам тыла и войны.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 военно-спортивной игре «Зарница».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Подготовка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выступление на «Параде групп»  литературно – музыкальной композицией  по  стихотворению  Мусы </a:t>
            </a:r>
            <a:r>
              <a:rPr lang="ru-RU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Джалиля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«Красная ромашка».</a:t>
            </a:r>
          </a:p>
          <a:p>
            <a:pPr lvl="0" algn="just"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13. Участие в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шествии Бессмертного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полка.</a:t>
            </a:r>
          </a:p>
        </p:txBody>
      </p:sp>
    </p:spTree>
    <p:extLst>
      <p:ext uri="{BB962C8B-B14F-4D97-AF65-F5344CB8AC3E}">
        <p14:creationId xmlns:p14="http://schemas.microsoft.com/office/powerpoint/2010/main" val="109061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979206" y="307312"/>
            <a:ext cx="6528968" cy="688058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ко Дню Победы.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53035" y="3244334"/>
            <a:ext cx="1285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Проблема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: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548912" y="3103912"/>
            <a:ext cx="1285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Проблема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:</a:t>
            </a:r>
            <a:endParaRPr lang="ru-RU" dirty="0"/>
          </a:p>
        </p:txBody>
      </p:sp>
      <p:pic>
        <p:nvPicPr>
          <p:cNvPr id="6" name="Рисунок 5" descr="DSCN785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76" y="447734"/>
            <a:ext cx="2526030" cy="1895475"/>
          </a:xfrm>
          <a:prstGeom prst="rect">
            <a:avLst/>
          </a:prstGeom>
          <a:noFill/>
        </p:spPr>
      </p:pic>
      <p:pic>
        <p:nvPicPr>
          <p:cNvPr id="7" name="Рисунок 6" descr="DSCN785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54" y="2525506"/>
            <a:ext cx="2524125" cy="189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67943" y="4079176"/>
            <a:ext cx="2711034" cy="2033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175297" y="937404"/>
            <a:ext cx="3568347" cy="26762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29776" y="4506955"/>
            <a:ext cx="2592501" cy="19443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51045" y="3798494"/>
            <a:ext cx="3537116" cy="26528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174" y="519456"/>
            <a:ext cx="2131924" cy="29537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362" y="953487"/>
            <a:ext cx="2415585" cy="24450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28" y="4847963"/>
            <a:ext cx="3120125" cy="184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6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425" y="904769"/>
            <a:ext cx="4773875" cy="613283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Продолжаем пополнять  новыми героями                                КНИГУ ПАМЯТИ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DSCN969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108" y="3325043"/>
            <a:ext cx="3851499" cy="3118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6460" y="4121752"/>
            <a:ext cx="2786624" cy="20899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25" y="1645053"/>
            <a:ext cx="4364833" cy="33599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0757" y="1122424"/>
            <a:ext cx="2884570" cy="21634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027" y="761853"/>
            <a:ext cx="3868214" cy="28845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25" y="4601343"/>
            <a:ext cx="3120125" cy="18417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5" y="4753743"/>
            <a:ext cx="3120125" cy="184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8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929" y="289291"/>
            <a:ext cx="10780776" cy="613283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Инсценировка: литературно – музыкальная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композиция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Джалиль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ромашка»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0" b="8970"/>
          <a:stretch>
            <a:fillRect/>
          </a:stretch>
        </p:blipFill>
        <p:spPr>
          <a:xfrm>
            <a:off x="6167719" y="3937922"/>
            <a:ext cx="5020234" cy="250521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52" y="902574"/>
            <a:ext cx="4363822" cy="28238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719" y="902574"/>
            <a:ext cx="5020234" cy="2823881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41052" y="3316941"/>
            <a:ext cx="2926667" cy="3406588"/>
          </a:xfrm>
        </p:spPr>
        <p:txBody>
          <a:bodyPr>
            <a:normAutofit fontScale="92500" lnSpcReduction="10000"/>
          </a:bodyPr>
          <a:lstStyle/>
          <a:p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</a:t>
            </a:r>
            <a:r>
              <a:rPr lang="ru-RU" sz="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РОМАШКА (отрывок)</a:t>
            </a:r>
            <a:endParaRPr lang="ru-RU" sz="1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 поляну осветил</a:t>
            </a:r>
            <a:b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ромашки разбудил:</a:t>
            </a:r>
            <a:b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Улыбнулись, потянулись,</a:t>
            </a:r>
            <a:b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 собой переглянулись.</a:t>
            </a:r>
          </a:p>
          <a:p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Ветерок их приласкал,</a:t>
            </a:r>
            <a:b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Лепестки заколыхал,</a:t>
            </a:r>
            <a:b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заря умыла чистой</a:t>
            </a:r>
            <a:b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Свежею росой душистой.</a:t>
            </a:r>
          </a:p>
          <a:p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качаются они,</a:t>
            </a:r>
            <a:b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Наслаждаются они.</a:t>
            </a:r>
            <a:b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Вдруг ромашки встрепенулись,</a:t>
            </a:r>
            <a:b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к подружке </a:t>
            </a: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повернулись…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5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Июль 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1942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79156" y="3666218"/>
            <a:ext cx="1630225" cy="21736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12" y="5035924"/>
            <a:ext cx="2384017" cy="140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3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442" y="312175"/>
            <a:ext cx="10780776" cy="613283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и подвиг Мусы </a:t>
            </a:r>
            <a:r>
              <a:rPr lang="ru-RU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Джалиля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4" y="2960564"/>
            <a:ext cx="2424319" cy="18182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63" y="1018287"/>
            <a:ext cx="2489059" cy="18982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84" y="1014957"/>
            <a:ext cx="1928986" cy="26623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077" y="1027183"/>
            <a:ext cx="1958078" cy="26623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346" y="1014956"/>
            <a:ext cx="1996284" cy="26623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63" y="4661647"/>
            <a:ext cx="2385768" cy="18323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346" y="3814160"/>
            <a:ext cx="1996284" cy="26798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18" y="3791283"/>
            <a:ext cx="1906488" cy="269469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957" y="3794250"/>
            <a:ext cx="1954076" cy="269172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21" y="1027183"/>
            <a:ext cx="2525822" cy="50663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748" y="5391320"/>
            <a:ext cx="2141437" cy="12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9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890</TotalTime>
  <Words>592</Words>
  <Application>Microsoft Office PowerPoint</Application>
  <PresentationFormat>Широкоэкранный</PresentationFormat>
  <Paragraphs>59</Paragraphs>
  <Slides>15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Garamond</vt:lpstr>
      <vt:lpstr>Georgia</vt:lpstr>
      <vt:lpstr>Times New Roman</vt:lpstr>
      <vt:lpstr>Wingdings</vt:lpstr>
      <vt:lpstr>Метрополия</vt:lpstr>
      <vt:lpstr>ДЕПАРТАМЕНТ ОБРАЗОВАНИЯ АДМИНИСТРАЦИИ ГОРОДА ЕКАТЕРИНБУРГА МУНИЦИПАЛЬНОЕ БЮДЖЕТНОЕ ДОШКОЛЬНОЕ ОБРАЗОВАТЕЛЬНОЕ УЧРЕЖДЕНИЕ- ДЕТСКИЙ САД № 55 (МБДОУ- детский сад № 55)  620142, г. Екатеринбург, ул. Фрунзе, д. 43А </vt:lpstr>
      <vt:lpstr>Актуальность исследования</vt:lpstr>
      <vt:lpstr>ЦЕЛЬ и ЗАДАЧИ ПРОЕКТА:</vt:lpstr>
      <vt:lpstr>                   Подготовка выставки художественной литературы о ВОВ. Оформление группы ко Дню Победы.  II этап – Основной Реализация содержания проекта в работе с детьми. Реализация содержания проекта в работе с родителями. Информационно – педагогическая деятельность. Совместная деятельность педагога, детей и родителей  III этап - Заключительный </vt:lpstr>
      <vt:lpstr>Презентация PowerPoint</vt:lpstr>
      <vt:lpstr>Подготовка ко Дню Победы.</vt:lpstr>
      <vt:lpstr>Продолжаем пополнять  новыми героями                                КНИГУ ПАМЯТИ</vt:lpstr>
      <vt:lpstr>Инсценировка: литературно – музыкальная композиция  М. Джалиль «Красная ромашка»</vt:lpstr>
      <vt:lpstr>Творчество и подвиг Мусы Джалиля</vt:lpstr>
      <vt:lpstr>Возложение выращенных цветов,  к памятнику воинам – спортсменам стала ежегодной традицией.</vt:lpstr>
      <vt:lpstr>Читаем, рассматриваем, запоминаем.</vt:lpstr>
      <vt:lpstr>Презентация PowerPoint</vt:lpstr>
      <vt:lpstr>Ежегодная акция «Бессмертный полк» стала традицией нашего детского сада.</vt:lpstr>
      <vt:lpstr>Наш вернисаж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Tema</dc:creator>
  <cp:lastModifiedBy>Tema</cp:lastModifiedBy>
  <cp:revision>84</cp:revision>
  <dcterms:created xsi:type="dcterms:W3CDTF">2021-04-10T18:19:24Z</dcterms:created>
  <dcterms:modified xsi:type="dcterms:W3CDTF">2021-04-18T19:26:12Z</dcterms:modified>
</cp:coreProperties>
</file>