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7" r:id="rId2"/>
    <p:sldId id="278" r:id="rId3"/>
    <p:sldId id="274" r:id="rId4"/>
    <p:sldId id="262" r:id="rId5"/>
    <p:sldId id="264" r:id="rId6"/>
    <p:sldId id="265" r:id="rId7"/>
    <p:sldId id="280" r:id="rId8"/>
    <p:sldId id="269" r:id="rId9"/>
    <p:sldId id="276" r:id="rId10"/>
    <p:sldId id="281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77DA0-82E4-4461-AA77-BE9A44192F9F}" type="doc">
      <dgm:prSet loTypeId="urn:microsoft.com/office/officeart/2005/8/layout/cycle8" loCatId="cycle" qsTypeId="urn:microsoft.com/office/officeart/2005/8/quickstyle/3d2" qsCatId="3D" csTypeId="urn:microsoft.com/office/officeart/2005/8/colors/colorful5" csCatId="colorful" phldr="1"/>
      <dgm:spPr/>
    </dgm:pt>
    <dgm:pt modelId="{199FFC16-021B-45B8-A750-C4960253A798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физкультминутки между занятиями, утренняя гимнастика, гимнастика для глаз, дыхательная и пальчиковая гимнастика</a:t>
          </a:r>
          <a:endParaRPr lang="ru-RU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07FCB8-A5B6-4766-A032-F934A91D5B60}" type="parTrans" cxnId="{0147A6B7-2448-411E-87EC-1A1D2BE54F32}">
      <dgm:prSet/>
      <dgm:spPr/>
      <dgm:t>
        <a:bodyPr/>
        <a:lstStyle/>
        <a:p>
          <a:endParaRPr lang="ru-RU" sz="11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88BC3-CDE6-4023-B7CF-93CB001AC533}" type="sibTrans" cxnId="{0147A6B7-2448-411E-87EC-1A1D2BE54F32}">
      <dgm:prSet/>
      <dgm:spPr/>
      <dgm:t>
        <a:bodyPr/>
        <a:lstStyle/>
        <a:p>
          <a:endParaRPr lang="ru-RU" sz="11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D07166-5A70-4A4D-9647-7C1718A4FD49}">
      <dgm:prSet phldrT="[Текст]" custT="1"/>
      <dgm:spPr/>
      <dgm:t>
        <a:bodyPr/>
        <a:lstStyle/>
        <a:p>
          <a:r>
            <a:rPr lang="ru-RU" sz="11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прогулки не только на территории детского сада, но и в лесопарковых зонах, спортивные игры</a:t>
          </a:r>
          <a:endParaRPr lang="ru-RU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34BA2-6672-45C3-90D7-A73B72B03BD1}" type="parTrans" cxnId="{316816C2-6CB9-437C-A923-31AADB860B4F}">
      <dgm:prSet/>
      <dgm:spPr/>
      <dgm:t>
        <a:bodyPr/>
        <a:lstStyle/>
        <a:p>
          <a:endParaRPr lang="ru-RU" sz="11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AB44F-7081-4562-AEC3-7A9501194A58}" type="sibTrans" cxnId="{316816C2-6CB9-437C-A923-31AADB860B4F}">
      <dgm:prSet/>
      <dgm:spPr/>
      <dgm:t>
        <a:bodyPr/>
        <a:lstStyle/>
        <a:p>
          <a:endParaRPr lang="ru-RU" sz="11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C2E184-5E1E-45D1-B964-0CB23B638AC5}">
      <dgm:prSet phldrT="[Текст]" custT="1"/>
      <dgm:spPr/>
      <dgm:t>
        <a:bodyPr/>
        <a:lstStyle/>
        <a:p>
          <a:r>
            <a:rPr lang="ru-RU" sz="11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спортивные праздники, мероприятия</a:t>
          </a:r>
          <a:endParaRPr lang="ru-RU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0B48C8-367E-43D2-9F46-B05A7EA8A801}" type="parTrans" cxnId="{A0FB1366-06C0-44B6-B09F-CFF1EC155BBF}">
      <dgm:prSet/>
      <dgm:spPr/>
      <dgm:t>
        <a:bodyPr/>
        <a:lstStyle/>
        <a:p>
          <a:endParaRPr lang="ru-RU" sz="11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6C0703-CE61-4ED7-B9DE-823049628C91}" type="sibTrans" cxnId="{A0FB1366-06C0-44B6-B09F-CFF1EC155BBF}">
      <dgm:prSet/>
      <dgm:spPr/>
      <dgm:t>
        <a:bodyPr/>
        <a:lstStyle/>
        <a:p>
          <a:endParaRPr lang="ru-RU" sz="11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CD1A20-03F6-4573-BA44-A2B627CB3319}">
      <dgm:prSet custT="1"/>
      <dgm:spPr/>
      <dgm:t>
        <a:bodyPr/>
        <a:lstStyle/>
        <a:p>
          <a:r>
            <a:rPr lang="ru-RU" sz="11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динамическая гимнастика релаксация, Сказкотерапия</a:t>
          </a:r>
          <a:endParaRPr lang="ru-RU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94F7D2-AA08-4897-9AE4-E91E267A0CD9}" type="parTrans" cxnId="{32434076-D3E6-4B15-A617-B81CAD8D0DE3}">
      <dgm:prSet/>
      <dgm:spPr/>
      <dgm:t>
        <a:bodyPr/>
        <a:lstStyle/>
        <a:p>
          <a:endParaRPr lang="ru-RU" sz="11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1B950-584E-4A11-B633-022C9713C55C}" type="sibTrans" cxnId="{32434076-D3E6-4B15-A617-B81CAD8D0DE3}">
      <dgm:prSet/>
      <dgm:spPr/>
      <dgm:t>
        <a:bodyPr/>
        <a:lstStyle/>
        <a:p>
          <a:endParaRPr lang="ru-RU" sz="11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B78590-7979-4699-94EE-E44F6A13D2F8}">
      <dgm:prSet phldrT="[Текст]" custT="1"/>
      <dgm:spPr/>
      <dgm:t>
        <a:bodyPr/>
        <a:lstStyle/>
        <a:p>
          <a:r>
            <a:rPr lang="ru-RU" sz="11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закаливание, водные процедуры, кислородные коктейли</a:t>
          </a:r>
          <a:endParaRPr lang="ru-RU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D53945-40F8-4C28-AD40-71A0D502A815}" type="parTrans" cxnId="{CE4FC790-A2B7-4055-BE38-4F32AB16479F}">
      <dgm:prSet/>
      <dgm:spPr/>
      <dgm:t>
        <a:bodyPr/>
        <a:lstStyle/>
        <a:p>
          <a:endParaRPr lang="ru-RU" sz="11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4A152-17A6-49E8-9292-7AF4DB9DB701}" type="sibTrans" cxnId="{CE4FC790-A2B7-4055-BE38-4F32AB16479F}">
      <dgm:prSet/>
      <dgm:spPr/>
      <dgm:t>
        <a:bodyPr/>
        <a:lstStyle/>
        <a:p>
          <a:endParaRPr lang="ru-RU" sz="11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242A0-44F8-46D3-88FC-5698B5F7E54F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питанием, мониторинг здоровья, обеспечение </a:t>
          </a:r>
          <a:r>
            <a:rPr lang="ru-RU" sz="11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здоровьесберегающей</a:t>
          </a:r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среды</a:t>
          </a:r>
          <a:endParaRPr lang="ru-RU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416DCB-5AEA-4E7F-B626-CED2D0458639}" type="parTrans" cxnId="{C1961C4F-A33D-4168-B35F-E17FDAEA23E4}">
      <dgm:prSet/>
      <dgm:spPr/>
      <dgm:t>
        <a:bodyPr/>
        <a:lstStyle/>
        <a:p>
          <a:endParaRPr lang="ru-RU" sz="11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B70E5-D7EC-4496-815D-10354E83ECBA}" type="sibTrans" cxnId="{C1961C4F-A33D-4168-B35F-E17FDAEA23E4}">
      <dgm:prSet/>
      <dgm:spPr/>
      <dgm:t>
        <a:bodyPr/>
        <a:lstStyle/>
        <a:p>
          <a:endParaRPr lang="ru-RU" sz="11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A62D7A-1277-43DC-ACBD-A9A40F7DFEAA}" type="pres">
      <dgm:prSet presAssocID="{61277DA0-82E4-4461-AA77-BE9A44192F9F}" presName="compositeShape" presStyleCnt="0">
        <dgm:presLayoutVars>
          <dgm:chMax val="7"/>
          <dgm:dir/>
          <dgm:resizeHandles val="exact"/>
        </dgm:presLayoutVars>
      </dgm:prSet>
      <dgm:spPr/>
    </dgm:pt>
    <dgm:pt modelId="{36992949-F657-4682-9BAC-9C43C54CD564}" type="pres">
      <dgm:prSet presAssocID="{61277DA0-82E4-4461-AA77-BE9A44192F9F}" presName="wedge1" presStyleLbl="node1" presStyleIdx="0" presStyleCnt="6"/>
      <dgm:spPr/>
      <dgm:t>
        <a:bodyPr/>
        <a:lstStyle/>
        <a:p>
          <a:endParaRPr lang="ru-RU"/>
        </a:p>
      </dgm:t>
    </dgm:pt>
    <dgm:pt modelId="{EFCDA197-565B-4892-82D3-43268E07C51C}" type="pres">
      <dgm:prSet presAssocID="{61277DA0-82E4-4461-AA77-BE9A44192F9F}" presName="dummy1a" presStyleCnt="0"/>
      <dgm:spPr/>
    </dgm:pt>
    <dgm:pt modelId="{033B92E2-537E-47E9-991B-1FFE745D2EAA}" type="pres">
      <dgm:prSet presAssocID="{61277DA0-82E4-4461-AA77-BE9A44192F9F}" presName="dummy1b" presStyleCnt="0"/>
      <dgm:spPr/>
    </dgm:pt>
    <dgm:pt modelId="{897AA6DA-627D-4F6B-AF2E-3B4D0B5454A3}" type="pres">
      <dgm:prSet presAssocID="{61277DA0-82E4-4461-AA77-BE9A44192F9F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00B57-42A9-4E25-8C0B-02FB2A436C84}" type="pres">
      <dgm:prSet presAssocID="{61277DA0-82E4-4461-AA77-BE9A44192F9F}" presName="wedge2" presStyleLbl="node1" presStyleIdx="1" presStyleCnt="6"/>
      <dgm:spPr/>
      <dgm:t>
        <a:bodyPr/>
        <a:lstStyle/>
        <a:p>
          <a:endParaRPr lang="ru-RU"/>
        </a:p>
      </dgm:t>
    </dgm:pt>
    <dgm:pt modelId="{AC3DBE18-63E6-49A6-B264-FFA67C2E0AE4}" type="pres">
      <dgm:prSet presAssocID="{61277DA0-82E4-4461-AA77-BE9A44192F9F}" presName="dummy2a" presStyleCnt="0"/>
      <dgm:spPr/>
    </dgm:pt>
    <dgm:pt modelId="{A613D6BE-87EC-49C9-B2C3-24D71857D370}" type="pres">
      <dgm:prSet presAssocID="{61277DA0-82E4-4461-AA77-BE9A44192F9F}" presName="dummy2b" presStyleCnt="0"/>
      <dgm:spPr/>
    </dgm:pt>
    <dgm:pt modelId="{754C5BB9-9FB7-4E05-B7B2-01AEF43A6F04}" type="pres">
      <dgm:prSet presAssocID="{61277DA0-82E4-4461-AA77-BE9A44192F9F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CAB7D-B392-4C1B-BAAD-0485F43C2282}" type="pres">
      <dgm:prSet presAssocID="{61277DA0-82E4-4461-AA77-BE9A44192F9F}" presName="wedge3" presStyleLbl="node1" presStyleIdx="2" presStyleCnt="6"/>
      <dgm:spPr/>
      <dgm:t>
        <a:bodyPr/>
        <a:lstStyle/>
        <a:p>
          <a:endParaRPr lang="ru-RU"/>
        </a:p>
      </dgm:t>
    </dgm:pt>
    <dgm:pt modelId="{11914A1F-F377-4DB7-A4BA-BBB2E5F5498A}" type="pres">
      <dgm:prSet presAssocID="{61277DA0-82E4-4461-AA77-BE9A44192F9F}" presName="dummy3a" presStyleCnt="0"/>
      <dgm:spPr/>
    </dgm:pt>
    <dgm:pt modelId="{8C9C3BAF-F325-4C4A-9BE4-FE226A27FD23}" type="pres">
      <dgm:prSet presAssocID="{61277DA0-82E4-4461-AA77-BE9A44192F9F}" presName="dummy3b" presStyleCnt="0"/>
      <dgm:spPr/>
    </dgm:pt>
    <dgm:pt modelId="{9BFF4336-2A51-47EE-9A20-CFB6EEBE4651}" type="pres">
      <dgm:prSet presAssocID="{61277DA0-82E4-4461-AA77-BE9A44192F9F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B0741-D458-4E29-9916-983A3D19EC94}" type="pres">
      <dgm:prSet presAssocID="{61277DA0-82E4-4461-AA77-BE9A44192F9F}" presName="wedge4" presStyleLbl="node1" presStyleIdx="3" presStyleCnt="6" custScaleX="98868" custScaleY="98184"/>
      <dgm:spPr/>
      <dgm:t>
        <a:bodyPr/>
        <a:lstStyle/>
        <a:p>
          <a:endParaRPr lang="ru-RU"/>
        </a:p>
      </dgm:t>
    </dgm:pt>
    <dgm:pt modelId="{FF5CB958-90B4-4EF7-B0DD-A1F61C0746A9}" type="pres">
      <dgm:prSet presAssocID="{61277DA0-82E4-4461-AA77-BE9A44192F9F}" presName="dummy4a" presStyleCnt="0"/>
      <dgm:spPr/>
    </dgm:pt>
    <dgm:pt modelId="{93BFBEBB-F7E8-494A-8C41-2D6F23ADC210}" type="pres">
      <dgm:prSet presAssocID="{61277DA0-82E4-4461-AA77-BE9A44192F9F}" presName="dummy4b" presStyleCnt="0"/>
      <dgm:spPr/>
    </dgm:pt>
    <dgm:pt modelId="{DDC81B76-36D4-4A9E-97C6-57463FFCA781}" type="pres">
      <dgm:prSet presAssocID="{61277DA0-82E4-4461-AA77-BE9A44192F9F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D7ECC-2AB1-47C8-82C2-25B67465A673}" type="pres">
      <dgm:prSet presAssocID="{61277DA0-82E4-4461-AA77-BE9A44192F9F}" presName="wedge5" presStyleLbl="node1" presStyleIdx="4" presStyleCnt="6"/>
      <dgm:spPr/>
      <dgm:t>
        <a:bodyPr/>
        <a:lstStyle/>
        <a:p>
          <a:endParaRPr lang="ru-RU"/>
        </a:p>
      </dgm:t>
    </dgm:pt>
    <dgm:pt modelId="{8D4CB8BB-25E6-49FD-8DBA-A7A75F443FE6}" type="pres">
      <dgm:prSet presAssocID="{61277DA0-82E4-4461-AA77-BE9A44192F9F}" presName="dummy5a" presStyleCnt="0"/>
      <dgm:spPr/>
    </dgm:pt>
    <dgm:pt modelId="{C83EDC28-0935-4097-A3D6-279496AA5F7D}" type="pres">
      <dgm:prSet presAssocID="{61277DA0-82E4-4461-AA77-BE9A44192F9F}" presName="dummy5b" presStyleCnt="0"/>
      <dgm:spPr/>
    </dgm:pt>
    <dgm:pt modelId="{73921081-A964-401D-BF39-30E78262D3A4}" type="pres">
      <dgm:prSet presAssocID="{61277DA0-82E4-4461-AA77-BE9A44192F9F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E8168-54F5-4B84-A9C4-285CDC352700}" type="pres">
      <dgm:prSet presAssocID="{61277DA0-82E4-4461-AA77-BE9A44192F9F}" presName="wedge6" presStyleLbl="node1" presStyleIdx="5" presStyleCnt="6"/>
      <dgm:spPr/>
      <dgm:t>
        <a:bodyPr/>
        <a:lstStyle/>
        <a:p>
          <a:endParaRPr lang="ru-RU"/>
        </a:p>
      </dgm:t>
    </dgm:pt>
    <dgm:pt modelId="{EBE3E6B0-86AF-4E92-B0F8-C06EFCA4A9F7}" type="pres">
      <dgm:prSet presAssocID="{61277DA0-82E4-4461-AA77-BE9A44192F9F}" presName="dummy6a" presStyleCnt="0"/>
      <dgm:spPr/>
    </dgm:pt>
    <dgm:pt modelId="{A3016B56-6C76-4BA3-9702-C6E1FABAC02D}" type="pres">
      <dgm:prSet presAssocID="{61277DA0-82E4-4461-AA77-BE9A44192F9F}" presName="dummy6b" presStyleCnt="0"/>
      <dgm:spPr/>
    </dgm:pt>
    <dgm:pt modelId="{BC0F7CE0-A16E-4171-8B9F-9D763DAB3797}" type="pres">
      <dgm:prSet presAssocID="{61277DA0-82E4-4461-AA77-BE9A44192F9F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9D34D-ABBF-4B93-A876-BADBE95E761F}" type="pres">
      <dgm:prSet presAssocID="{76588BC3-CDE6-4023-B7CF-93CB001AC533}" presName="arrowWedge1" presStyleLbl="fgSibTrans2D1" presStyleIdx="0" presStyleCnt="6"/>
      <dgm:spPr/>
    </dgm:pt>
    <dgm:pt modelId="{8DA96C79-8769-4C89-A463-09D409C82421}" type="pres">
      <dgm:prSet presAssocID="{9B3AB44F-7081-4562-AEC3-7A9501194A58}" presName="arrowWedge2" presStyleLbl="fgSibTrans2D1" presStyleIdx="1" presStyleCnt="6"/>
      <dgm:spPr/>
    </dgm:pt>
    <dgm:pt modelId="{2313E218-A905-4CD8-97A9-79A18F6E738E}" type="pres">
      <dgm:prSet presAssocID="{E2A1B950-584E-4A11-B633-022C9713C55C}" presName="arrowWedge3" presStyleLbl="fgSibTrans2D1" presStyleIdx="2" presStyleCnt="6"/>
      <dgm:spPr/>
    </dgm:pt>
    <dgm:pt modelId="{52DABF20-3C5C-4AA7-B702-197F4AADC2A7}" type="pres">
      <dgm:prSet presAssocID="{FF6C0703-CE61-4ED7-B9DE-823049628C91}" presName="arrowWedge4" presStyleLbl="fgSibTrans2D1" presStyleIdx="3" presStyleCnt="6"/>
      <dgm:spPr/>
    </dgm:pt>
    <dgm:pt modelId="{0828316E-96D3-4BEE-9972-10F58407C931}" type="pres">
      <dgm:prSet presAssocID="{8194A152-17A6-49E8-9292-7AF4DB9DB701}" presName="arrowWedge5" presStyleLbl="fgSibTrans2D1" presStyleIdx="4" presStyleCnt="6"/>
      <dgm:spPr/>
    </dgm:pt>
    <dgm:pt modelId="{068D4270-18C9-42C4-A214-C0B48395E0CF}" type="pres">
      <dgm:prSet presAssocID="{EB6B70E5-D7EC-4496-815D-10354E83ECBA}" presName="arrowWedge6" presStyleLbl="fgSibTrans2D1" presStyleIdx="5" presStyleCnt="6"/>
      <dgm:spPr/>
    </dgm:pt>
  </dgm:ptLst>
  <dgm:cxnLst>
    <dgm:cxn modelId="{40C1FD30-846A-4738-B84B-22A2A8D2D2CC}" type="presOf" srcId="{ADCD1A20-03F6-4573-BA44-A2B627CB3319}" destId="{9BFF4336-2A51-47EE-9A20-CFB6EEBE4651}" srcOrd="1" destOrd="0" presId="urn:microsoft.com/office/officeart/2005/8/layout/cycle8"/>
    <dgm:cxn modelId="{59BF3D6E-BC97-43E7-8CEF-9F2B997F7FAE}" type="presOf" srcId="{86D07166-5A70-4A4D-9647-7C1718A4FD49}" destId="{A8F00B57-42A9-4E25-8C0B-02FB2A436C84}" srcOrd="0" destOrd="0" presId="urn:microsoft.com/office/officeart/2005/8/layout/cycle8"/>
    <dgm:cxn modelId="{C6623BFD-DC4E-41DA-9531-061B2EC5BA26}" type="presOf" srcId="{61277DA0-82E4-4461-AA77-BE9A44192F9F}" destId="{A8A62D7A-1277-43DC-ACBD-A9A40F7DFEAA}" srcOrd="0" destOrd="0" presId="urn:microsoft.com/office/officeart/2005/8/layout/cycle8"/>
    <dgm:cxn modelId="{5978AD4C-0F7B-48EA-897A-39811DDE94C6}" type="presOf" srcId="{199FFC16-021B-45B8-A750-C4960253A798}" destId="{897AA6DA-627D-4F6B-AF2E-3B4D0B5454A3}" srcOrd="1" destOrd="0" presId="urn:microsoft.com/office/officeart/2005/8/layout/cycle8"/>
    <dgm:cxn modelId="{39BEEE40-F528-4D1D-949E-D9AC068785CE}" type="presOf" srcId="{07C2E184-5E1E-45D1-B964-0CB23B638AC5}" destId="{9E1B0741-D458-4E29-9916-983A3D19EC94}" srcOrd="0" destOrd="0" presId="urn:microsoft.com/office/officeart/2005/8/layout/cycle8"/>
    <dgm:cxn modelId="{CE4FC790-A2B7-4055-BE38-4F32AB16479F}" srcId="{61277DA0-82E4-4461-AA77-BE9A44192F9F}" destId="{FDB78590-7979-4699-94EE-E44F6A13D2F8}" srcOrd="4" destOrd="0" parTransId="{6DD53945-40F8-4C28-AD40-71A0D502A815}" sibTransId="{8194A152-17A6-49E8-9292-7AF4DB9DB701}"/>
    <dgm:cxn modelId="{32434076-D3E6-4B15-A617-B81CAD8D0DE3}" srcId="{61277DA0-82E4-4461-AA77-BE9A44192F9F}" destId="{ADCD1A20-03F6-4573-BA44-A2B627CB3319}" srcOrd="2" destOrd="0" parTransId="{7094F7D2-AA08-4897-9AE4-E91E267A0CD9}" sibTransId="{E2A1B950-584E-4A11-B633-022C9713C55C}"/>
    <dgm:cxn modelId="{316816C2-6CB9-437C-A923-31AADB860B4F}" srcId="{61277DA0-82E4-4461-AA77-BE9A44192F9F}" destId="{86D07166-5A70-4A4D-9647-7C1718A4FD49}" srcOrd="1" destOrd="0" parTransId="{B4034BA2-6672-45C3-90D7-A73B72B03BD1}" sibTransId="{9B3AB44F-7081-4562-AEC3-7A9501194A58}"/>
    <dgm:cxn modelId="{A0FB1366-06C0-44B6-B09F-CFF1EC155BBF}" srcId="{61277DA0-82E4-4461-AA77-BE9A44192F9F}" destId="{07C2E184-5E1E-45D1-B964-0CB23B638AC5}" srcOrd="3" destOrd="0" parTransId="{0E0B48C8-367E-43D2-9F46-B05A7EA8A801}" sibTransId="{FF6C0703-CE61-4ED7-B9DE-823049628C91}"/>
    <dgm:cxn modelId="{0147A6B7-2448-411E-87EC-1A1D2BE54F32}" srcId="{61277DA0-82E4-4461-AA77-BE9A44192F9F}" destId="{199FFC16-021B-45B8-A750-C4960253A798}" srcOrd="0" destOrd="0" parTransId="{7207FCB8-A5B6-4766-A032-F934A91D5B60}" sibTransId="{76588BC3-CDE6-4023-B7CF-93CB001AC533}"/>
    <dgm:cxn modelId="{E717A44C-6B95-4EF0-A9DA-68E020CE8A31}" type="presOf" srcId="{BCA242A0-44F8-46D3-88FC-5698B5F7E54F}" destId="{BC0F7CE0-A16E-4171-8B9F-9D763DAB3797}" srcOrd="1" destOrd="0" presId="urn:microsoft.com/office/officeart/2005/8/layout/cycle8"/>
    <dgm:cxn modelId="{6BB3E4E0-487C-4576-A9A6-D08A5F7BA160}" type="presOf" srcId="{FDB78590-7979-4699-94EE-E44F6A13D2F8}" destId="{73921081-A964-401D-BF39-30E78262D3A4}" srcOrd="1" destOrd="0" presId="urn:microsoft.com/office/officeart/2005/8/layout/cycle8"/>
    <dgm:cxn modelId="{4683BA88-A824-4129-87FC-A0232C664EAA}" type="presOf" srcId="{199FFC16-021B-45B8-A750-C4960253A798}" destId="{36992949-F657-4682-9BAC-9C43C54CD564}" srcOrd="0" destOrd="0" presId="urn:microsoft.com/office/officeart/2005/8/layout/cycle8"/>
    <dgm:cxn modelId="{1EA5E322-ACAA-4335-BF92-AEE94F6C26F6}" type="presOf" srcId="{ADCD1A20-03F6-4573-BA44-A2B627CB3319}" destId="{83ACAB7D-B392-4C1B-BAAD-0485F43C2282}" srcOrd="0" destOrd="0" presId="urn:microsoft.com/office/officeart/2005/8/layout/cycle8"/>
    <dgm:cxn modelId="{81D473B4-4EFC-4D6A-BF82-CB96D5B027D2}" type="presOf" srcId="{FDB78590-7979-4699-94EE-E44F6A13D2F8}" destId="{07FD7ECC-2AB1-47C8-82C2-25B67465A673}" srcOrd="0" destOrd="0" presId="urn:microsoft.com/office/officeart/2005/8/layout/cycle8"/>
    <dgm:cxn modelId="{5A1E38B2-D977-4C08-AE3A-51D68522ED33}" type="presOf" srcId="{BCA242A0-44F8-46D3-88FC-5698B5F7E54F}" destId="{BE9E8168-54F5-4B84-A9C4-285CDC352700}" srcOrd="0" destOrd="0" presId="urn:microsoft.com/office/officeart/2005/8/layout/cycle8"/>
    <dgm:cxn modelId="{5C74B1C8-C5A3-43E0-9FD5-2DB5457A980D}" type="presOf" srcId="{07C2E184-5E1E-45D1-B964-0CB23B638AC5}" destId="{DDC81B76-36D4-4A9E-97C6-57463FFCA781}" srcOrd="1" destOrd="0" presId="urn:microsoft.com/office/officeart/2005/8/layout/cycle8"/>
    <dgm:cxn modelId="{F11E3D47-55BD-4F15-B15C-48F6F8193914}" type="presOf" srcId="{86D07166-5A70-4A4D-9647-7C1718A4FD49}" destId="{754C5BB9-9FB7-4E05-B7B2-01AEF43A6F04}" srcOrd="1" destOrd="0" presId="urn:microsoft.com/office/officeart/2005/8/layout/cycle8"/>
    <dgm:cxn modelId="{C1961C4F-A33D-4168-B35F-E17FDAEA23E4}" srcId="{61277DA0-82E4-4461-AA77-BE9A44192F9F}" destId="{BCA242A0-44F8-46D3-88FC-5698B5F7E54F}" srcOrd="5" destOrd="0" parTransId="{B9416DCB-5AEA-4E7F-B626-CED2D0458639}" sibTransId="{EB6B70E5-D7EC-4496-815D-10354E83ECBA}"/>
    <dgm:cxn modelId="{404E33A8-6BD9-4A05-B781-75E4BC40E8A5}" type="presParOf" srcId="{A8A62D7A-1277-43DC-ACBD-A9A40F7DFEAA}" destId="{36992949-F657-4682-9BAC-9C43C54CD564}" srcOrd="0" destOrd="0" presId="urn:microsoft.com/office/officeart/2005/8/layout/cycle8"/>
    <dgm:cxn modelId="{6DA72057-D3CD-4060-B1A2-B5F1EE6CC10B}" type="presParOf" srcId="{A8A62D7A-1277-43DC-ACBD-A9A40F7DFEAA}" destId="{EFCDA197-565B-4892-82D3-43268E07C51C}" srcOrd="1" destOrd="0" presId="urn:microsoft.com/office/officeart/2005/8/layout/cycle8"/>
    <dgm:cxn modelId="{C665E3CC-1950-4877-BCC8-3D80A5EA7A51}" type="presParOf" srcId="{A8A62D7A-1277-43DC-ACBD-A9A40F7DFEAA}" destId="{033B92E2-537E-47E9-991B-1FFE745D2EAA}" srcOrd="2" destOrd="0" presId="urn:microsoft.com/office/officeart/2005/8/layout/cycle8"/>
    <dgm:cxn modelId="{D7F78116-44B9-46D3-B9BD-B5D7DA1FC2B1}" type="presParOf" srcId="{A8A62D7A-1277-43DC-ACBD-A9A40F7DFEAA}" destId="{897AA6DA-627D-4F6B-AF2E-3B4D0B5454A3}" srcOrd="3" destOrd="0" presId="urn:microsoft.com/office/officeart/2005/8/layout/cycle8"/>
    <dgm:cxn modelId="{58BDE2B0-F988-4269-A422-4D88E444A6C4}" type="presParOf" srcId="{A8A62D7A-1277-43DC-ACBD-A9A40F7DFEAA}" destId="{A8F00B57-42A9-4E25-8C0B-02FB2A436C84}" srcOrd="4" destOrd="0" presId="urn:microsoft.com/office/officeart/2005/8/layout/cycle8"/>
    <dgm:cxn modelId="{402530D7-1227-490E-9921-4504CEE19F90}" type="presParOf" srcId="{A8A62D7A-1277-43DC-ACBD-A9A40F7DFEAA}" destId="{AC3DBE18-63E6-49A6-B264-FFA67C2E0AE4}" srcOrd="5" destOrd="0" presId="urn:microsoft.com/office/officeart/2005/8/layout/cycle8"/>
    <dgm:cxn modelId="{5E436366-4FEA-4BFE-BEF1-C2AB735041FF}" type="presParOf" srcId="{A8A62D7A-1277-43DC-ACBD-A9A40F7DFEAA}" destId="{A613D6BE-87EC-49C9-B2C3-24D71857D370}" srcOrd="6" destOrd="0" presId="urn:microsoft.com/office/officeart/2005/8/layout/cycle8"/>
    <dgm:cxn modelId="{8F36C9C2-3D47-43DB-AA0C-2F841AA4EB3F}" type="presParOf" srcId="{A8A62D7A-1277-43DC-ACBD-A9A40F7DFEAA}" destId="{754C5BB9-9FB7-4E05-B7B2-01AEF43A6F04}" srcOrd="7" destOrd="0" presId="urn:microsoft.com/office/officeart/2005/8/layout/cycle8"/>
    <dgm:cxn modelId="{54FB2C5C-4B2F-436D-A9B0-652924C0CAA6}" type="presParOf" srcId="{A8A62D7A-1277-43DC-ACBD-A9A40F7DFEAA}" destId="{83ACAB7D-B392-4C1B-BAAD-0485F43C2282}" srcOrd="8" destOrd="0" presId="urn:microsoft.com/office/officeart/2005/8/layout/cycle8"/>
    <dgm:cxn modelId="{8A99F8B1-4ADF-411B-8BCC-A63E7BAE0146}" type="presParOf" srcId="{A8A62D7A-1277-43DC-ACBD-A9A40F7DFEAA}" destId="{11914A1F-F377-4DB7-A4BA-BBB2E5F5498A}" srcOrd="9" destOrd="0" presId="urn:microsoft.com/office/officeart/2005/8/layout/cycle8"/>
    <dgm:cxn modelId="{40AC84CF-18CE-4353-97BF-48077CFABCB6}" type="presParOf" srcId="{A8A62D7A-1277-43DC-ACBD-A9A40F7DFEAA}" destId="{8C9C3BAF-F325-4C4A-9BE4-FE226A27FD23}" srcOrd="10" destOrd="0" presId="urn:microsoft.com/office/officeart/2005/8/layout/cycle8"/>
    <dgm:cxn modelId="{20029776-BB89-4DF1-A334-587CA5875EAA}" type="presParOf" srcId="{A8A62D7A-1277-43DC-ACBD-A9A40F7DFEAA}" destId="{9BFF4336-2A51-47EE-9A20-CFB6EEBE4651}" srcOrd="11" destOrd="0" presId="urn:microsoft.com/office/officeart/2005/8/layout/cycle8"/>
    <dgm:cxn modelId="{9484F11E-2C93-462A-ADF9-F37A6F37CD37}" type="presParOf" srcId="{A8A62D7A-1277-43DC-ACBD-A9A40F7DFEAA}" destId="{9E1B0741-D458-4E29-9916-983A3D19EC94}" srcOrd="12" destOrd="0" presId="urn:microsoft.com/office/officeart/2005/8/layout/cycle8"/>
    <dgm:cxn modelId="{1CEF824B-0568-443E-926A-374EE7CE68DB}" type="presParOf" srcId="{A8A62D7A-1277-43DC-ACBD-A9A40F7DFEAA}" destId="{FF5CB958-90B4-4EF7-B0DD-A1F61C0746A9}" srcOrd="13" destOrd="0" presId="urn:microsoft.com/office/officeart/2005/8/layout/cycle8"/>
    <dgm:cxn modelId="{E8493F3F-A8E9-4E8F-BFAD-29F33EFAB320}" type="presParOf" srcId="{A8A62D7A-1277-43DC-ACBD-A9A40F7DFEAA}" destId="{93BFBEBB-F7E8-494A-8C41-2D6F23ADC210}" srcOrd="14" destOrd="0" presId="urn:microsoft.com/office/officeart/2005/8/layout/cycle8"/>
    <dgm:cxn modelId="{75216373-FFF5-494F-AF41-0DA01C8ABD09}" type="presParOf" srcId="{A8A62D7A-1277-43DC-ACBD-A9A40F7DFEAA}" destId="{DDC81B76-36D4-4A9E-97C6-57463FFCA781}" srcOrd="15" destOrd="0" presId="urn:microsoft.com/office/officeart/2005/8/layout/cycle8"/>
    <dgm:cxn modelId="{16FF0EBF-CC2B-4527-B743-BED5C1D9165B}" type="presParOf" srcId="{A8A62D7A-1277-43DC-ACBD-A9A40F7DFEAA}" destId="{07FD7ECC-2AB1-47C8-82C2-25B67465A673}" srcOrd="16" destOrd="0" presId="urn:microsoft.com/office/officeart/2005/8/layout/cycle8"/>
    <dgm:cxn modelId="{8B171C0D-11D0-4AFC-AF70-9526F362DDEF}" type="presParOf" srcId="{A8A62D7A-1277-43DC-ACBD-A9A40F7DFEAA}" destId="{8D4CB8BB-25E6-49FD-8DBA-A7A75F443FE6}" srcOrd="17" destOrd="0" presId="urn:microsoft.com/office/officeart/2005/8/layout/cycle8"/>
    <dgm:cxn modelId="{CDF849C4-00C0-489C-AAA5-FEA8EDEA2059}" type="presParOf" srcId="{A8A62D7A-1277-43DC-ACBD-A9A40F7DFEAA}" destId="{C83EDC28-0935-4097-A3D6-279496AA5F7D}" srcOrd="18" destOrd="0" presId="urn:microsoft.com/office/officeart/2005/8/layout/cycle8"/>
    <dgm:cxn modelId="{0BD79C38-87E2-48D8-8527-EEA6EC5AD2C0}" type="presParOf" srcId="{A8A62D7A-1277-43DC-ACBD-A9A40F7DFEAA}" destId="{73921081-A964-401D-BF39-30E78262D3A4}" srcOrd="19" destOrd="0" presId="urn:microsoft.com/office/officeart/2005/8/layout/cycle8"/>
    <dgm:cxn modelId="{5464E8C1-6FE7-4D99-B943-39CFD1E09F90}" type="presParOf" srcId="{A8A62D7A-1277-43DC-ACBD-A9A40F7DFEAA}" destId="{BE9E8168-54F5-4B84-A9C4-285CDC352700}" srcOrd="20" destOrd="0" presId="urn:microsoft.com/office/officeart/2005/8/layout/cycle8"/>
    <dgm:cxn modelId="{EFE1AB71-7E37-467C-BF7D-5FD4AFA9AF8D}" type="presParOf" srcId="{A8A62D7A-1277-43DC-ACBD-A9A40F7DFEAA}" destId="{EBE3E6B0-86AF-4E92-B0F8-C06EFCA4A9F7}" srcOrd="21" destOrd="0" presId="urn:microsoft.com/office/officeart/2005/8/layout/cycle8"/>
    <dgm:cxn modelId="{4C4637C6-2994-40F5-8DA0-43196ECBEAB9}" type="presParOf" srcId="{A8A62D7A-1277-43DC-ACBD-A9A40F7DFEAA}" destId="{A3016B56-6C76-4BA3-9702-C6E1FABAC02D}" srcOrd="22" destOrd="0" presId="urn:microsoft.com/office/officeart/2005/8/layout/cycle8"/>
    <dgm:cxn modelId="{DB9C1E9C-5CA0-40CF-B9BE-2E3CD7F51323}" type="presParOf" srcId="{A8A62D7A-1277-43DC-ACBD-A9A40F7DFEAA}" destId="{BC0F7CE0-A16E-4171-8B9F-9D763DAB3797}" srcOrd="23" destOrd="0" presId="urn:microsoft.com/office/officeart/2005/8/layout/cycle8"/>
    <dgm:cxn modelId="{AAA18D3D-9790-4902-997F-80DFE9C01B3A}" type="presParOf" srcId="{A8A62D7A-1277-43DC-ACBD-A9A40F7DFEAA}" destId="{E7C9D34D-ABBF-4B93-A876-BADBE95E761F}" srcOrd="24" destOrd="0" presId="urn:microsoft.com/office/officeart/2005/8/layout/cycle8"/>
    <dgm:cxn modelId="{D14C4571-7B0D-4532-B1A6-A6C95B6052DD}" type="presParOf" srcId="{A8A62D7A-1277-43DC-ACBD-A9A40F7DFEAA}" destId="{8DA96C79-8769-4C89-A463-09D409C82421}" srcOrd="25" destOrd="0" presId="urn:microsoft.com/office/officeart/2005/8/layout/cycle8"/>
    <dgm:cxn modelId="{47F3A38F-2B2C-4808-BD71-F80D0231FE2C}" type="presParOf" srcId="{A8A62D7A-1277-43DC-ACBD-A9A40F7DFEAA}" destId="{2313E218-A905-4CD8-97A9-79A18F6E738E}" srcOrd="26" destOrd="0" presId="urn:microsoft.com/office/officeart/2005/8/layout/cycle8"/>
    <dgm:cxn modelId="{5001E92C-1223-426E-99E6-60116D2A65B9}" type="presParOf" srcId="{A8A62D7A-1277-43DC-ACBD-A9A40F7DFEAA}" destId="{52DABF20-3C5C-4AA7-B702-197F4AADC2A7}" srcOrd="27" destOrd="0" presId="urn:microsoft.com/office/officeart/2005/8/layout/cycle8"/>
    <dgm:cxn modelId="{7A57C9CD-115D-41EB-9144-A1FA9EDC1634}" type="presParOf" srcId="{A8A62D7A-1277-43DC-ACBD-A9A40F7DFEAA}" destId="{0828316E-96D3-4BEE-9972-10F58407C931}" srcOrd="28" destOrd="0" presId="urn:microsoft.com/office/officeart/2005/8/layout/cycle8"/>
    <dgm:cxn modelId="{EA09E867-6674-47F0-BD7E-AD9374BF9623}" type="presParOf" srcId="{A8A62D7A-1277-43DC-ACBD-A9A40F7DFEAA}" destId="{068D4270-18C9-42C4-A214-C0B48395E0CF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92949-F657-4682-9BAC-9C43C54CD564}">
      <dsp:nvSpPr>
        <dsp:cNvPr id="0" name=""/>
        <dsp:cNvSpPr/>
      </dsp:nvSpPr>
      <dsp:spPr>
        <a:xfrm>
          <a:off x="1206146" y="326121"/>
          <a:ext cx="4610242" cy="4610242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физкультминутки между занятиями, утренняя гимнастика, гимнастика для глаз, дыхательная и пальчиковая гимнастика</a:t>
          </a:r>
          <a:endParaRPr lang="ru-RU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1035" y="915025"/>
        <a:ext cx="1207444" cy="933025"/>
      </dsp:txXfrm>
    </dsp:sp>
    <dsp:sp modelId="{A8F00B57-42A9-4E25-8C0B-02FB2A436C84}">
      <dsp:nvSpPr>
        <dsp:cNvPr id="0" name=""/>
        <dsp:cNvSpPr/>
      </dsp:nvSpPr>
      <dsp:spPr>
        <a:xfrm>
          <a:off x="1261030" y="421070"/>
          <a:ext cx="4610242" cy="4610242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5">
                <a:hueOff val="-167973"/>
                <a:satOff val="9129"/>
                <a:lumOff val="-1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167973"/>
                <a:satOff val="9129"/>
                <a:lumOff val="-1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167973"/>
                <a:satOff val="9129"/>
                <a:lumOff val="-1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167973"/>
                <a:satOff val="9129"/>
                <a:lumOff val="-1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167973"/>
                <a:satOff val="9129"/>
                <a:lumOff val="-1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167973"/>
                <a:satOff val="9129"/>
                <a:lumOff val="-1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прогулки не только на территории детского сада, но и в лесопарковых зонах, спортивные игры</a:t>
          </a:r>
          <a:endParaRPr lang="ru-RU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9409" y="2287121"/>
        <a:ext cx="1262328" cy="905583"/>
      </dsp:txXfrm>
    </dsp:sp>
    <dsp:sp modelId="{83ACAB7D-B392-4C1B-BAAD-0485F43C2282}">
      <dsp:nvSpPr>
        <dsp:cNvPr id="0" name=""/>
        <dsp:cNvSpPr/>
      </dsp:nvSpPr>
      <dsp:spPr>
        <a:xfrm>
          <a:off x="1206146" y="516019"/>
          <a:ext cx="4610242" cy="4610242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5">
                <a:hueOff val="-335946"/>
                <a:satOff val="18259"/>
                <a:lumOff val="-337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335946"/>
                <a:satOff val="18259"/>
                <a:lumOff val="-337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335946"/>
                <a:satOff val="18259"/>
                <a:lumOff val="-337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335946"/>
                <a:satOff val="18259"/>
                <a:lumOff val="-337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335946"/>
                <a:satOff val="18259"/>
                <a:lumOff val="-337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335946"/>
                <a:satOff val="18259"/>
                <a:lumOff val="-337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динамическая гимнастика релаксация, Сказкотерапия</a:t>
          </a:r>
          <a:endParaRPr lang="ru-RU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1035" y="3631775"/>
        <a:ext cx="1207444" cy="933025"/>
      </dsp:txXfrm>
    </dsp:sp>
    <dsp:sp modelId="{9E1B0741-D458-4E29-9916-983A3D19EC94}">
      <dsp:nvSpPr>
        <dsp:cNvPr id="0" name=""/>
        <dsp:cNvSpPr/>
      </dsp:nvSpPr>
      <dsp:spPr>
        <a:xfrm>
          <a:off x="1122472" y="557880"/>
          <a:ext cx="4558054" cy="4526520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5">
                <a:hueOff val="-503918"/>
                <a:satOff val="27388"/>
                <a:lumOff val="-5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503918"/>
                <a:satOff val="27388"/>
                <a:lumOff val="-5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503918"/>
                <a:satOff val="27388"/>
                <a:lumOff val="-5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503918"/>
                <a:satOff val="27388"/>
                <a:lumOff val="-5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503918"/>
                <a:satOff val="27388"/>
                <a:lumOff val="-5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503918"/>
                <a:satOff val="27388"/>
                <a:lumOff val="-5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спортивные праздники, мероприятия</a:t>
          </a:r>
          <a:endParaRPr lang="ru-RU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9198" y="3617054"/>
        <a:ext cx="1193776" cy="916081"/>
      </dsp:txXfrm>
    </dsp:sp>
    <dsp:sp modelId="{07FD7ECC-2AB1-47C8-82C2-25B67465A673}">
      <dsp:nvSpPr>
        <dsp:cNvPr id="0" name=""/>
        <dsp:cNvSpPr/>
      </dsp:nvSpPr>
      <dsp:spPr>
        <a:xfrm>
          <a:off x="1041495" y="421070"/>
          <a:ext cx="4610242" cy="4610242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5">
                <a:hueOff val="-671891"/>
                <a:satOff val="36518"/>
                <a:lumOff val="-674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671891"/>
                <a:satOff val="36518"/>
                <a:lumOff val="-674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671891"/>
                <a:satOff val="36518"/>
                <a:lumOff val="-674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671891"/>
                <a:satOff val="36518"/>
                <a:lumOff val="-674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671891"/>
                <a:satOff val="36518"/>
                <a:lumOff val="-674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671891"/>
                <a:satOff val="36518"/>
                <a:lumOff val="-674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закаливание, водные процедуры, кислородные коктейли</a:t>
          </a:r>
          <a:endParaRPr lang="ru-RU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1030" y="2287121"/>
        <a:ext cx="1262328" cy="905583"/>
      </dsp:txXfrm>
    </dsp:sp>
    <dsp:sp modelId="{BE9E8168-54F5-4B84-A9C4-285CDC352700}">
      <dsp:nvSpPr>
        <dsp:cNvPr id="0" name=""/>
        <dsp:cNvSpPr/>
      </dsp:nvSpPr>
      <dsp:spPr>
        <a:xfrm>
          <a:off x="1096378" y="326121"/>
          <a:ext cx="4610242" cy="4610242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5">
                <a:hueOff val="-839864"/>
                <a:satOff val="45647"/>
                <a:lumOff val="-8432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839864"/>
                <a:satOff val="45647"/>
                <a:lumOff val="-8432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839864"/>
                <a:satOff val="45647"/>
                <a:lumOff val="-8432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839864"/>
                <a:satOff val="45647"/>
                <a:lumOff val="-8432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839864"/>
                <a:satOff val="45647"/>
                <a:lumOff val="-843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839864"/>
                <a:satOff val="45647"/>
                <a:lumOff val="-843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 за питанием, мониторинг здоровья, обеспечение </a:t>
          </a:r>
          <a:r>
            <a:rPr lang="ru-RU" sz="11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здоровьесберегающей</a:t>
          </a:r>
          <a:r>
            <a:rPr lang="ru-RU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среды</a:t>
          </a:r>
          <a:endParaRPr lang="ru-RU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4287" y="915025"/>
        <a:ext cx="1207444" cy="933025"/>
      </dsp:txXfrm>
    </dsp:sp>
    <dsp:sp modelId="{E7C9D34D-ABBF-4B93-A876-BADBE95E761F}">
      <dsp:nvSpPr>
        <dsp:cNvPr id="0" name=""/>
        <dsp:cNvSpPr/>
      </dsp:nvSpPr>
      <dsp:spPr>
        <a:xfrm>
          <a:off x="920582" y="40725"/>
          <a:ext cx="5181034" cy="5181034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96C79-8769-4C89-A463-09D409C82421}">
      <dsp:nvSpPr>
        <dsp:cNvPr id="0" name=""/>
        <dsp:cNvSpPr/>
      </dsp:nvSpPr>
      <dsp:spPr>
        <a:xfrm>
          <a:off x="975466" y="135674"/>
          <a:ext cx="5181034" cy="5181034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5">
            <a:hueOff val="-167973"/>
            <a:satOff val="9129"/>
            <a:lumOff val="-1686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13E218-A905-4CD8-97A9-79A18F6E738E}">
      <dsp:nvSpPr>
        <dsp:cNvPr id="0" name=""/>
        <dsp:cNvSpPr/>
      </dsp:nvSpPr>
      <dsp:spPr>
        <a:xfrm>
          <a:off x="920582" y="230623"/>
          <a:ext cx="5181034" cy="5181034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5">
            <a:hueOff val="-335946"/>
            <a:satOff val="18259"/>
            <a:lumOff val="-3373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DABF20-3C5C-4AA7-B702-197F4AADC2A7}">
      <dsp:nvSpPr>
        <dsp:cNvPr id="0" name=""/>
        <dsp:cNvSpPr/>
      </dsp:nvSpPr>
      <dsp:spPr>
        <a:xfrm>
          <a:off x="811352" y="230944"/>
          <a:ext cx="5181034" cy="5181034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5">
            <a:hueOff val="-503918"/>
            <a:satOff val="27388"/>
            <a:lumOff val="-5059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28316E-96D3-4BEE-9972-10F58407C931}">
      <dsp:nvSpPr>
        <dsp:cNvPr id="0" name=""/>
        <dsp:cNvSpPr/>
      </dsp:nvSpPr>
      <dsp:spPr>
        <a:xfrm>
          <a:off x="756267" y="135674"/>
          <a:ext cx="5181034" cy="5181034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5">
            <a:hueOff val="-671891"/>
            <a:satOff val="36518"/>
            <a:lumOff val="-6746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8D4270-18C9-42C4-A214-C0B48395E0CF}">
      <dsp:nvSpPr>
        <dsp:cNvPr id="0" name=""/>
        <dsp:cNvSpPr/>
      </dsp:nvSpPr>
      <dsp:spPr>
        <a:xfrm>
          <a:off x="811151" y="40725"/>
          <a:ext cx="5181034" cy="5181034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5">
            <a:hueOff val="-839864"/>
            <a:satOff val="45647"/>
            <a:lumOff val="-8432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9300F-6D7B-4A0F-943D-784E9D4B36FD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76AA3-A284-46D8-A128-EC4AB621D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5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06E02-7CDE-483B-9B5E-042275DEE40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8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06E02-7CDE-483B-9B5E-042275DEE40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CF06-43FC-47CA-A28A-34009EF3D88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A01CBB-971A-4A1C-ADED-602DFC491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CF06-43FC-47CA-A28A-34009EF3D88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1CBB-971A-4A1C-ADED-602DFC491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CF06-43FC-47CA-A28A-34009EF3D88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1CBB-971A-4A1C-ADED-602DFC491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CF06-43FC-47CA-A28A-34009EF3D88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A01CBB-971A-4A1C-ADED-602DFC491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CF06-43FC-47CA-A28A-34009EF3D88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1CBB-971A-4A1C-ADED-602DFC491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CF06-43FC-47CA-A28A-34009EF3D88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1CBB-971A-4A1C-ADED-602DFC491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CF06-43FC-47CA-A28A-34009EF3D88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A01CBB-971A-4A1C-ADED-602DFC491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CF06-43FC-47CA-A28A-34009EF3D88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1CBB-971A-4A1C-ADED-602DFC491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CF06-43FC-47CA-A28A-34009EF3D88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1CBB-971A-4A1C-ADED-602DFC491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CF06-43FC-47CA-A28A-34009EF3D88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1CBB-971A-4A1C-ADED-602DFC491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CF06-43FC-47CA-A28A-34009EF3D88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1CBB-971A-4A1C-ADED-602DFC491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9FCF06-43FC-47CA-A28A-34009EF3D88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A01CBB-971A-4A1C-ADED-602DFC491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s://55.tvoysadik.ru/?section_id=152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529" y="0"/>
            <a:ext cx="9195529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886200"/>
            <a:ext cx="6572296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55\Desktop\оформление\Садик 55 ФОТО\127_PANA\P12705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484784"/>
            <a:ext cx="6204181" cy="4653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6534" y="188640"/>
            <a:ext cx="8280920" cy="11384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onotype Corsiva" panose="03010101010201010101" pitchFamily="66" charset="0"/>
              </a:rPr>
              <a:t>Здоровьесберегающее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onotype Corsiva" panose="03010101010201010101" pitchFamily="66" charset="0"/>
              </a:rPr>
              <a:t> направление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4338" name="Picture 2" descr="https://55.tvoysadik.ru/upload/ts55_new/images/thumb/96/0b/960ba2ed607b4997f6bd5adc3c53410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328" y="5566356"/>
            <a:ext cx="1143126" cy="1143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0536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29" y="0"/>
            <a:ext cx="91955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«Полезные привычки»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Миша\Desktop\599b0a9bb7a8613fa2684d72889a37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4"/>
            <a:ext cx="2000264" cy="356130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3075" name="Picture 3" descr="C:\Users\Миша\Desktop\dd28009b15d8160eec72c7608558ab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428736"/>
            <a:ext cx="2643206" cy="198240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3076" name="Picture 4" descr="C:\Users\Миша\Desktop\03ba888cee01cf5716959a10b6540f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571876"/>
            <a:ext cx="2250282" cy="300037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3077" name="Picture 5" descr="C:\Users\Миша\Desktop\f0515a7b791948fcf6b88950a7bb5f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1714488"/>
            <a:ext cx="2071702" cy="368849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29" y="0"/>
            <a:ext cx="91955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Тихо падает снежок,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То зима пришла, дружок!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Мы играем,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веселимся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И мороза не боимся!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G:\Конкурс\IMG-20200120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71810"/>
            <a:ext cx="4786346" cy="358976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1027" name="Picture 3" descr="C:\Users\Миша\Desktop\фото\20191206_114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2852"/>
            <a:ext cx="2143140" cy="285752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1028" name="Picture 4" descr="C:\Users\Миша\Downloads\20191101_1201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143248"/>
            <a:ext cx="2464592" cy="328612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1029" name="Picture 5" descr="C:\Users\Миша\Downloads\20191101_1200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142852"/>
            <a:ext cx="2089544" cy="278605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529" y="0"/>
            <a:ext cx="919552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54868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ЦЕЛЬ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формирования у воспитанников представления о здоровом образе жизни, об умении оказать себе и ближнему первую медицинскую помощь, а также формирование и развитие знаний, умений и навыков, необходимых для поддержания собственного здоровья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97707178"/>
              </p:ext>
            </p:extLst>
          </p:nvPr>
        </p:nvGraphicFramePr>
        <p:xfrm>
          <a:off x="1331640" y="1484784"/>
          <a:ext cx="6912768" cy="548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8083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29" y="0"/>
            <a:ext cx="9195529" cy="6858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85728"/>
            <a:ext cx="2214546" cy="3936971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785794"/>
            <a:ext cx="2214578" cy="393702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142984"/>
            <a:ext cx="2271909" cy="4038949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3429000"/>
            <a:ext cx="5643602" cy="317452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1078701" y="264307"/>
            <a:ext cx="8686800" cy="1042974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пузырики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29" y="0"/>
            <a:ext cx="91955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327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«наши ножки ходят по дорожке!»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H:\Садик 55 ФОТО\127_PANA\P1270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84"/>
            <a:ext cx="2500312" cy="333374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026" name="Picture 2" descr="H:\Садик 55 ФОТО\127_PANA\P127026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21088"/>
            <a:ext cx="3857652" cy="26369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029" name="Picture 5" descr="H:\Садик 55 ФОТО\127_PANA\P12704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946437"/>
            <a:ext cx="3714776" cy="278608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030" name="Picture 6" descr="H:\Садик 55 ФОТО\127_PANA\P12704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214422"/>
            <a:ext cx="3643306" cy="27324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29" y="0"/>
            <a:ext cx="91955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92" y="116632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РЕЧЕВОГО ДЫХАНИЯ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980728"/>
            <a:ext cx="53663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«Люди плохо дышат, говорят, кричат и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поют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потому, что болеют, а болеют потому,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 умеют правильно дышать.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их этому – и болезнь отступит».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А.Н.Стрельникова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5932" y="2312523"/>
            <a:ext cx="9074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Дыхательная гимнастика тренирует сердечную, нервную, иммунную системы, насыщает и увеличивает скорость кровотока, доставляющего кислород и питательные вещества в ЦНС, снимает психическое напряжение, поднимает настроение, способствует улучшению памяти, мышления, а главное - укрепляет здоровье не только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лор.органов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 и всего организма в целом.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55.tvoysadik.ru/upload/ts55_new/images/big/04/ea/04ea04e0121a51fe220bf4f243752d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3" y="4163948"/>
            <a:ext cx="2956505" cy="221737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7" name="Picture 8" descr="https://55.tvoysadik.ru/upload/ts55_new/images/big/e4/da/e4da00f77806d566acd8fc1b63ea6de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0336" y="4163947"/>
            <a:ext cx="2784309" cy="214632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8" name="Picture 2" descr="https://55.tvoysadik.ru/upload/ts55_new/images/big/15/cc/15ccd15c96c5af5e1d0167368ee31b1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94677" y="4163948"/>
            <a:ext cx="2865500" cy="214632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9" name="Picture 6" descr="https://55.tvoysadik.ru/upload/ts55_new/images/big/24/57/2457c5647cbe5a1041a3806c9cc1745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037124"/>
            <a:ext cx="1774044" cy="13188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0" name="Picture 10" descr="https://55.tvoysadik.ru/upload/ts55_new/images/big/d6/7f/d67f55db84bea2efe572e09ec9662b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64008" y="1037124"/>
            <a:ext cx="1758441" cy="13188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29" y="0"/>
            <a:ext cx="91955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88552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здорового питания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ПРОЕКТ« лучок- наш дружок!»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7" y="1412775"/>
            <a:ext cx="3357365" cy="251802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4" y="4077072"/>
            <a:ext cx="3434344" cy="257575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2491" y="2620429"/>
            <a:ext cx="3374007" cy="253050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1214422"/>
            <a:ext cx="3143272" cy="235745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00" y="3717032"/>
            <a:ext cx="2558088" cy="300468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29" y="0"/>
            <a:ext cx="91955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500702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«Волшебница вода»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другими, важными для здоровья детей проектами, вы можете познакомиться на нашем </a:t>
            </a:r>
            <a:r>
              <a:rPr lang="ru-RU" sz="11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en-US" sz="11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11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</a:t>
            </a:r>
            <a:r>
              <a:rPr lang="en-US" sz="11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//55.tvoysadik.ru/</a:t>
            </a:r>
            <a:r>
              <a:rPr lang="ru-RU" sz="11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?</a:t>
            </a:r>
            <a:r>
              <a:rPr lang="en-US" sz="1100" b="1" cap="none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section_id</a:t>
            </a:r>
            <a:r>
              <a:rPr lang="en-US" sz="11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=152</a:t>
            </a:r>
            <a:r>
              <a:rPr lang="ru-RU" sz="1100" b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/>
          </a:p>
        </p:txBody>
      </p:sp>
      <p:pic>
        <p:nvPicPr>
          <p:cNvPr id="2050" name="Picture 2" descr="C:\Users\Миша\Desktop\7bd368271e96717cb423011f0ece7e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860" y="285728"/>
            <a:ext cx="4318030" cy="242889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051" name="Picture 3" descr="C:\Users\Миша\Desktop\004a261919e3a8849fad7c506935a67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928934"/>
            <a:ext cx="1821669" cy="242889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052" name="Picture 4" descr="C:\Users\Миша\Desktop\809d262c0666958939f3a92be5657a7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2928934"/>
            <a:ext cx="1821670" cy="24288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053" name="Picture 5" descr="C:\Users\Миша\Desktop\da023ba8e8fc5f7107af62c225db8ce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928934"/>
            <a:ext cx="4318004" cy="242887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7" name="Picture 2" descr="http://interesnie-faktu.ru/wp-content/uploads/2015/04/faktyi-o-vode-amorfnyiy-le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26" y="714356"/>
            <a:ext cx="2103089" cy="1571612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29" y="0"/>
            <a:ext cx="9195529" cy="6858000"/>
          </a:xfrm>
          <a:prstGeom prst="rect">
            <a:avLst/>
          </a:prstGeom>
          <a:noFill/>
        </p:spPr>
      </p:pic>
      <p:pic>
        <p:nvPicPr>
          <p:cNvPr id="5125" name="Picture 5" descr="H:\Садик 55 ФОТО\IMG_20190826_111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00504"/>
            <a:ext cx="3357554" cy="251816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45017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«зелёные грядки – друзья ребяткам»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 descr="H:\Садик 55 ФОТО\127_PANA\P1270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214422"/>
            <a:ext cx="3333772" cy="2500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5122" name="Picture 2" descr="H:\Садик 55 ФОТО\127_PANA\P12702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214421"/>
            <a:ext cx="3500430" cy="262532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5123" name="Picture 3" descr="H:\Садик 55 ФОТО\127_PANA\P12702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143379"/>
            <a:ext cx="3357586" cy="251819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5124" name="Picture 4" descr="H:\Садик 55 ФОТО\127_PANA\P12701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2428867"/>
            <a:ext cx="3286148" cy="246461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6" y="0"/>
            <a:ext cx="91955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35" y="260648"/>
            <a:ext cx="8686800" cy="140016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обучаем здоровому образу жизни через коммуникативные игры, игровые сеансы,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логоритмику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физкультурные занятия;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2125345" cy="249919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49" y="1772817"/>
            <a:ext cx="1874392" cy="249919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5" name="Picture 4" descr="https://55.tvoysadik.ru/upload/ts55_new/images/big/1e/4f/1e4f5a3f19d6f393fda20e8a743010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8024" y="1772816"/>
            <a:ext cx="1802259" cy="249919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7" name="Picture 5" descr="H:\Садик 55 ФОТО\127_PANA\P12702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342" y="4509120"/>
            <a:ext cx="2174045" cy="163053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8" name="Picture 6" descr="H:\Садик 55 ФОТО\127_PANA\P12702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1040" y="5067511"/>
            <a:ext cx="2152260" cy="161419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9" name="Picture 7" descr="H:\Садик 55 ФОТО\127_PANA\P12702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8826" y="4941168"/>
            <a:ext cx="2093742" cy="157030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0" name="Picture 4" descr="H:\Садик 55 ФОТО\127_PANA\P127025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09241" y="4455114"/>
            <a:ext cx="2088232" cy="156617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1" name="Picture 9" descr="IMG-20180328-WA0024[1]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04248" y="1775481"/>
            <a:ext cx="2016224" cy="249652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396</TotalTime>
  <Words>235</Words>
  <Application>Microsoft Office PowerPoint</Application>
  <PresentationFormat>Экран (4:3)</PresentationFormat>
  <Paragraphs>25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Здоровьесберегающее направление</vt:lpstr>
      <vt:lpstr>Презентация PowerPoint</vt:lpstr>
      <vt:lpstr>Презентация PowerPoint</vt:lpstr>
      <vt:lpstr>«наши ножки ходят по дорожке!»</vt:lpstr>
      <vt:lpstr>МАСТЕР-КЛАСС  ПО РАЗВИТИЮ РЕЧЕВОГО ДЫХАНИЯ</vt:lpstr>
      <vt:lpstr>культура здорового питания ПРОЕКТ« лучок- наш дружок!» </vt:lpstr>
      <vt:lpstr>Проект «Волшебница вода»  с другими, важными для здоровья детей проектами, вы можете познакомиться на нашем САЙТЕ  https://55.tvoysadik.ru/?section_id=152 </vt:lpstr>
      <vt:lpstr>«зелёные грядки – друзья ребяткам»</vt:lpstr>
      <vt:lpstr>    обучаем здоровому образу жизни через коммуникативные игры, игровые сеансы, логоритмику, физкультурные занятия;</vt:lpstr>
      <vt:lpstr>Родительское собрание  «Полезные привычки»</vt:lpstr>
      <vt:lpstr>   Тихо падает снежок,  То зима пришла, дружок!  Мы играем, веселимся,  И мороза не боимся!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  технологии</dc:title>
  <dc:creator>Admin</dc:creator>
  <cp:lastModifiedBy>RePack by Diakov</cp:lastModifiedBy>
  <cp:revision>41</cp:revision>
  <dcterms:created xsi:type="dcterms:W3CDTF">2019-09-15T15:32:10Z</dcterms:created>
  <dcterms:modified xsi:type="dcterms:W3CDTF">2020-02-18T09:59:09Z</dcterms:modified>
</cp:coreProperties>
</file>