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2" r:id="rId1"/>
  </p:sldMasterIdLst>
  <p:sldIdLst>
    <p:sldId id="256" r:id="rId2"/>
    <p:sldId id="257" r:id="rId3"/>
    <p:sldId id="259" r:id="rId4"/>
    <p:sldId id="262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3" autoAdjust="0"/>
    <p:restoredTop sz="94660"/>
  </p:normalViewPr>
  <p:slideViewPr>
    <p:cSldViewPr snapToGrid="0">
      <p:cViewPr varScale="1">
        <p:scale>
          <a:sx n="80" d="100"/>
          <a:sy n="80" d="100"/>
        </p:scale>
        <p:origin x="-102" y="-7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3939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213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4735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222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336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5902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800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6196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147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826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73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4/24/2023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199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4355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2508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913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258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709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4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РППС В СТАРШЕЙ ГРУППЕ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/>
            <a:r>
              <a:rPr lang="ru-RU" dirty="0" smtClean="0"/>
              <a:t>Подготовил: Трефилова </a:t>
            </a:r>
          </a:p>
          <a:p>
            <a:pPr algn="r"/>
            <a:r>
              <a:rPr lang="ru-RU" dirty="0" smtClean="0"/>
              <a:t>Наталья Валерьевна</a:t>
            </a:r>
          </a:p>
          <a:p>
            <a:pPr algn="r"/>
            <a:r>
              <a:rPr lang="ru-RU" dirty="0" smtClean="0"/>
              <a:t>Воспитатель </a:t>
            </a:r>
            <a:endParaRPr lang="ru-RU" dirty="0"/>
          </a:p>
        </p:txBody>
      </p:sp>
      <p:pic>
        <p:nvPicPr>
          <p:cNvPr id="14" name="Детсадовские песни - Вспоминаю детский садик(1)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7600" y="61298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6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19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757" y="2021455"/>
            <a:ext cx="2113663" cy="28072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3" b="8686"/>
          <a:stretch/>
        </p:blipFill>
        <p:spPr>
          <a:xfrm>
            <a:off x="1312965" y="3928503"/>
            <a:ext cx="2943784" cy="16818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7" r="8041" b="4847"/>
          <a:stretch/>
        </p:blipFill>
        <p:spPr>
          <a:xfrm>
            <a:off x="7544917" y="781197"/>
            <a:ext cx="2616406" cy="23300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917" y="3425059"/>
            <a:ext cx="2698169" cy="20315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7"/>
          <a:stretch/>
        </p:blipFill>
        <p:spPr>
          <a:xfrm>
            <a:off x="1840675" y="892302"/>
            <a:ext cx="1718993" cy="258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33217"/>
      </p:ext>
    </p:extLst>
  </p:cSld>
  <p:clrMapOvr>
    <a:masterClrMapping/>
  </p:clrMapOvr>
  <p:transition spd="med" advTm="7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" t="11920" b="4848"/>
          <a:stretch/>
        </p:blipFill>
        <p:spPr>
          <a:xfrm>
            <a:off x="7231533" y="3732033"/>
            <a:ext cx="1876840" cy="21821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073" y="1541542"/>
            <a:ext cx="2570988" cy="19358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03" y="1374707"/>
            <a:ext cx="1862839" cy="24740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519" y="3895077"/>
            <a:ext cx="2465108" cy="18560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240" y="1307623"/>
            <a:ext cx="1633672" cy="216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3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29"/>
          <a:stretch/>
        </p:blipFill>
        <p:spPr>
          <a:xfrm rot="16200000">
            <a:off x="6609412" y="645143"/>
            <a:ext cx="2055357" cy="30705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"/>
          <a:stretch/>
        </p:blipFill>
        <p:spPr>
          <a:xfrm>
            <a:off x="6101819" y="3574473"/>
            <a:ext cx="3070543" cy="22872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340" y="1954786"/>
            <a:ext cx="2301144" cy="305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5723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288</TotalTime>
  <Words>10</Words>
  <Application>Microsoft Office PowerPoint</Application>
  <PresentationFormat>Произвольный</PresentationFormat>
  <Paragraphs>4</Paragraphs>
  <Slides>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5" baseType="lpstr">
      <vt:lpstr>Натуральные материалы</vt:lpstr>
      <vt:lpstr>РППС В СТАРШЕЙ ГРУППЕ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RePack by Diakov</cp:lastModifiedBy>
  <cp:revision>29</cp:revision>
  <dcterms:created xsi:type="dcterms:W3CDTF">2023-04-21T08:18:13Z</dcterms:created>
  <dcterms:modified xsi:type="dcterms:W3CDTF">2023-04-24T12:31:56Z</dcterms:modified>
</cp:coreProperties>
</file>