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8" r:id="rId7"/>
    <p:sldId id="265" r:id="rId8"/>
    <p:sldId id="266" r:id="rId9"/>
    <p:sldId id="269" r:id="rId10"/>
    <p:sldId id="270" r:id="rId11"/>
    <p:sldId id="271" r:id="rId12"/>
    <p:sldId id="260" r:id="rId13"/>
    <p:sldId id="261" r:id="rId14"/>
    <p:sldId id="262" r:id="rId15"/>
    <p:sldId id="267" r:id="rId16"/>
    <p:sldId id="27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4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1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4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3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6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7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1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4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9922-4A56-4AEF-A1FC-677D939ACE2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1E93-6B56-46AE-A5A4-AC9D4C7B7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6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38" y="0"/>
            <a:ext cx="12265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354" y="-253502"/>
            <a:ext cx="12013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Великая Отечественная война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www.upinfo.ru/sites/default/files/grants/2010-01/3356-oblastnoy-proekt-pomni-voynu-kartina06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5" y="2301043"/>
            <a:ext cx="5332340" cy="44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bject_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0" y="246382"/>
            <a:ext cx="7056000" cy="44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7151" y="4756225"/>
            <a:ext cx="408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Последствия бомбёжки</a:t>
            </a:r>
          </a:p>
        </p:txBody>
      </p:sp>
      <p:pic>
        <p:nvPicPr>
          <p:cNvPr id="6" name="Picture 2" descr="cd39f982e9073791c1b80da41f4ba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59" y="447168"/>
            <a:ext cx="351472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4" y="3129566"/>
            <a:ext cx="2788956" cy="35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Водопровод вышел из строя, жители вынуждены были ходить за водой к Неве, Фонтанке и др. рекам </a:t>
            </a:r>
          </a:p>
        </p:txBody>
      </p:sp>
      <p:pic>
        <p:nvPicPr>
          <p:cNvPr id="4" name="Picture 4" descr="РИАН архив 907 Leningradians массового обслуживания для 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35" y="2368586"/>
            <a:ext cx="5362581" cy="389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2E5D5C468438A754E7B52146687DD8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55" y="2123658"/>
            <a:ext cx="3830806" cy="43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9411" y="-222132"/>
            <a:ext cx="52554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Герои СССР 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4490"/>
            <a:ext cx="12289117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i="1" dirty="0" smtClean="0">
                <a:solidFill>
                  <a:srgbClr val="FF0000"/>
                </a:solidFill>
              </a:rPr>
              <a:t>Но были не только города-герои, а так же и героические люди. Этих людей пытали чтобы выведать тайну их страны, но они не сломились и не предали. И одна из </a:t>
            </a:r>
            <a:r>
              <a:rPr lang="ru-RU" sz="4100" b="1" i="1" dirty="0">
                <a:solidFill>
                  <a:srgbClr val="FF0000"/>
                </a:solidFill>
              </a:rPr>
              <a:t>таких героинь Зоя Космодемьянская </a:t>
            </a:r>
            <a:r>
              <a:rPr lang="ru-RU" sz="4100" b="1" i="1" dirty="0" smtClean="0">
                <a:solidFill>
                  <a:srgbClr val="FF0000"/>
                </a:solidFill>
              </a:rPr>
              <a:t>партизанка </a:t>
            </a:r>
            <a:r>
              <a:rPr lang="ru-RU" sz="4100" b="1" i="1" dirty="0">
                <a:solidFill>
                  <a:srgbClr val="FF0000"/>
                </a:solidFill>
              </a:rPr>
              <a:t>(это люди, которые выполняют секретные задания и те кого могут взять в плен). Её пытали немцы, чтобы узнать о том что замышляют русские, но она не выдала их </a:t>
            </a:r>
            <a:r>
              <a:rPr lang="ru-RU" sz="4100" b="1" i="1" dirty="0" smtClean="0">
                <a:solidFill>
                  <a:srgbClr val="FF0000"/>
                </a:solidFill>
              </a:rPr>
              <a:t>тайну и за это её жестоко казнили. </a:t>
            </a:r>
            <a:r>
              <a:rPr lang="ru-RU" sz="4100" b="1" i="1" dirty="0">
                <a:solidFill>
                  <a:srgbClr val="FF0000"/>
                </a:solidFill>
              </a:rPr>
              <a:t>В этом заключается её подвиг.</a:t>
            </a:r>
          </a:p>
          <a:p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ezformata.ru/content/Images/000/030/512/image30512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8" y="283336"/>
            <a:ext cx="4337417" cy="562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2560" y="5904901"/>
            <a:ext cx="3649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Зоя Космодемьянская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128" name="Picture 8" descr="http://img12.nnm.me/0/6/e/6/1/776ddcb733240744ee244dbc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85" y="292789"/>
            <a:ext cx="4562475" cy="56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09499" y="5904613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Зина Портнова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ochta-polevaya.ru/content/i/13309/iKUIC5TBQ.i250x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0" y="412124"/>
            <a:ext cx="4817564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5959" y="5885646"/>
            <a:ext cx="206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Валя Котик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https://www.cherkessk.su/upload/iblock/988/988ece4ea1155e0206c656f3cc1cec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3" y="412124"/>
            <a:ext cx="34099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25412" y="5624036"/>
            <a:ext cx="2621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Павел Морозов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1065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Б</a:t>
            </a:r>
            <a:r>
              <a:rPr lang="ru-RU" sz="4400" b="1" i="1" dirty="0" smtClean="0">
                <a:solidFill>
                  <a:srgbClr val="FF0000"/>
                </a:solidFill>
              </a:rPr>
              <a:t>ыло очень много смелых и отважных 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защитников своей Родины. Если бы не они то российской армии не удалось бы одолеть врага, потому что они не сломились даже перед угрозой смерти.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04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487" y="425002"/>
            <a:ext cx="388941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Ордена и медали</a:t>
            </a:r>
          </a:p>
          <a:p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За доблесть и отвагу героев Великой Отечественной Войны награждали медалями и орденами. Одна из таких -  медаль за оборону Ленинграда, ей награждали людей оборонявших Ленинград. Медалью за взятие Берлина удостаивались воины дошедшие до конца войны и участвовавшие во взятии Берлина.  Орденом Отечественной награждали красноармейцев прошедших до конца всю войну.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06" y="591354"/>
            <a:ext cx="2786101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325" y="591354"/>
            <a:ext cx="1872000" cy="352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12147"/>
            <a:ext cx="2304000" cy="249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6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910" y="154547"/>
            <a:ext cx="12192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Закончилась Великая Отечественная Война 9 мая 1945 года. Символом дня Победы </a:t>
            </a:r>
            <a:r>
              <a:rPr lang="ru-RU" sz="4400" b="1" i="1" dirty="0" smtClean="0">
                <a:solidFill>
                  <a:srgbClr val="FF0000"/>
                </a:solidFill>
              </a:rPr>
              <a:t>стала гвардейская лента (не путать с георгиевской). </a:t>
            </a:r>
            <a:r>
              <a:rPr lang="ru-RU" sz="4400" b="1" i="1" dirty="0" smtClean="0">
                <a:solidFill>
                  <a:srgbClr val="FF0000"/>
                </a:solidFill>
              </a:rPr>
              <a:t>Оранжевый цвет – это огонь, а чёрный – дым.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mixton.spb.ru/img/georgievskaya-lentochka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76" y="3475382"/>
            <a:ext cx="79533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765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6276" y="477079"/>
            <a:ext cx="115975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Великая Отечественная Война в России началась в 1941 году.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5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765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821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72 года назад на Россию (СССР) </a:t>
            </a:r>
            <a:r>
              <a:rPr lang="ru-RU" sz="4400" b="1" i="1" dirty="0" smtClean="0">
                <a:solidFill>
                  <a:srgbClr val="FF0000"/>
                </a:solidFill>
              </a:rPr>
              <a:t>напали немцы. Немцы хотели </a:t>
            </a:r>
            <a:r>
              <a:rPr lang="ru-RU" sz="4400" b="1" i="1" dirty="0" smtClean="0">
                <a:solidFill>
                  <a:srgbClr val="FF0000"/>
                </a:solidFill>
              </a:rPr>
              <a:t>завоевать весь мир и </a:t>
            </a:r>
            <a:r>
              <a:rPr lang="ru-RU" sz="4400" b="1" i="1" dirty="0" smtClean="0">
                <a:solidFill>
                  <a:srgbClr val="FF0000"/>
                </a:solidFill>
              </a:rPr>
              <a:t>подчинить </a:t>
            </a:r>
            <a:r>
              <a:rPr lang="ru-RU" sz="4400" b="1" i="1" dirty="0" smtClean="0">
                <a:solidFill>
                  <a:srgbClr val="FF0000"/>
                </a:solidFill>
              </a:rPr>
              <a:t>себе </a:t>
            </a:r>
            <a:r>
              <a:rPr lang="ru-RU" sz="4400" b="1" i="1" dirty="0" smtClean="0">
                <a:solidFill>
                  <a:srgbClr val="FF0000"/>
                </a:solidFill>
              </a:rPr>
              <a:t>всех </a:t>
            </a:r>
            <a:r>
              <a:rPr lang="ru-RU" sz="4400" b="1" i="1" dirty="0" smtClean="0">
                <a:solidFill>
                  <a:srgbClr val="FF0000"/>
                </a:solidFill>
              </a:rPr>
              <a:t>людей. И так они стали захватывать страны по очереди и дошла очередь до СССР. В 4 часа утра 22 июня 1941 года немцы без объявления войны напали на СССР. </a:t>
            </a:r>
            <a:r>
              <a:rPr lang="ru-RU" sz="4400" b="1" i="1" dirty="0" smtClean="0">
                <a:solidFill>
                  <a:srgbClr val="FF0000"/>
                </a:solidFill>
              </a:rPr>
              <a:t>Весь народ поднялся на защиту Родины.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7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3/RIAN_archive_61150_Great_Patriotic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652"/>
            <a:ext cx="5910218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1.culture.ru/c/419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45" y="1561652"/>
            <a:ext cx="5988955" cy="40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28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59026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Но борьба шла не только на фронте, но и за его пределами, там где дети, женщины и старики работали на военных заводах 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изготавливая оружия, самолёты и бомбы для военных, а так же копали окопы помогая мужьям и братьям.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aikal-info.ru/sites/default/files/117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00" y="888306"/>
            <a:ext cx="58483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3mayak.ru/wp-content/uploads/2016/06/937_982971548_big-e1466516421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888306"/>
            <a:ext cx="5484404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Тяжелее всего во время войны приходилось детям. Детские сады и школы не работали, потому что их делали госпиталями. Одни оставались без родителей попадали в детские дома, а другие и вовсе уходили на фронт. Дети недоедали им давали 150-250г хлеба и </a:t>
            </a:r>
            <a:r>
              <a:rPr lang="ru-RU" sz="4400" b="1" i="1" dirty="0" smtClean="0">
                <a:solidFill>
                  <a:srgbClr val="FF0000"/>
                </a:solidFill>
              </a:rPr>
              <a:t>воду </a:t>
            </a:r>
            <a:r>
              <a:rPr lang="ru-RU" sz="4400" b="1" i="1" dirty="0" smtClean="0">
                <a:solidFill>
                  <a:srgbClr val="FF0000"/>
                </a:solidFill>
              </a:rPr>
              <a:t>и лишь за год до окончания войны им впервые дали мясо.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rtyushenkooleg.ru/wp-oleg/wp-content/uploads/2016/08/Kontslager-smerti-Salaspils-fabrika-detskoj-krovi-dlya-gitlerovtse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26694"/>
            <a:ext cx="6096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ockerteatral.ru/wp-content/uploads/2017/04/051_29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3" y="679069"/>
            <a:ext cx="53773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raspb.ru/img/76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Так же во время войны были города-герои самый известный из них Ленинград. </a:t>
            </a:r>
            <a:r>
              <a:rPr lang="ru-RU" sz="4400" b="1" i="1" dirty="0">
                <a:solidFill>
                  <a:srgbClr val="FF0000"/>
                </a:solidFill>
              </a:rPr>
              <a:t>Первые немецкие бомбы сбросили на Ленинград </a:t>
            </a:r>
            <a:br>
              <a:rPr lang="ru-RU" sz="4400" b="1" i="1" dirty="0">
                <a:solidFill>
                  <a:srgbClr val="FF0000"/>
                </a:solidFill>
              </a:rPr>
            </a:br>
            <a:r>
              <a:rPr lang="ru-RU" sz="4400" b="1" i="1" dirty="0">
                <a:solidFill>
                  <a:srgbClr val="FF0000"/>
                </a:solidFill>
              </a:rPr>
              <a:t>6 сен. 1941 </a:t>
            </a:r>
            <a:r>
              <a:rPr lang="ru-RU" sz="4400" b="1" i="1" dirty="0" smtClean="0">
                <a:solidFill>
                  <a:srgbClr val="FF0000"/>
                </a:solidFill>
              </a:rPr>
              <a:t>г. За </a:t>
            </a:r>
            <a:r>
              <a:rPr lang="ru-RU" sz="4400" b="1" i="1" dirty="0">
                <a:solidFill>
                  <a:srgbClr val="FF0000"/>
                </a:solidFill>
              </a:rPr>
              <a:t>все время блокады </a:t>
            </a:r>
            <a:r>
              <a:rPr lang="ru-RU" sz="4400" b="1" i="1" dirty="0" smtClean="0">
                <a:solidFill>
                  <a:srgbClr val="FF0000"/>
                </a:solidFill>
              </a:rPr>
              <a:t>было сброшено </a:t>
            </a:r>
            <a:r>
              <a:rPr lang="ru-RU" sz="4400" b="1" i="1" dirty="0">
                <a:solidFill>
                  <a:srgbClr val="FF0000"/>
                </a:solidFill>
              </a:rPr>
              <a:t>107 000 </a:t>
            </a:r>
            <a:r>
              <a:rPr lang="ru-RU" sz="4400" b="1" i="1" dirty="0" smtClean="0">
                <a:solidFill>
                  <a:srgbClr val="FF0000"/>
                </a:solidFill>
              </a:rPr>
              <a:t>бомб и </a:t>
            </a:r>
            <a:r>
              <a:rPr lang="ru-RU" sz="4400" b="1" i="1" dirty="0">
                <a:solidFill>
                  <a:srgbClr val="FF0000"/>
                </a:solidFill>
              </a:rPr>
              <a:t>150 000 </a:t>
            </a:r>
            <a:r>
              <a:rPr lang="ru-RU" sz="4400" b="1" i="1" dirty="0" smtClean="0">
                <a:solidFill>
                  <a:srgbClr val="FF0000"/>
                </a:solidFill>
              </a:rPr>
              <a:t>снарядов. И несмотря на сложные условия для жизни на заводах стояли у станков взрослые и даже дети. Блокада Ленинграда длилась 900 дней.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433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Фуад</dc:creator>
  <cp:lastModifiedBy>Фуад</cp:lastModifiedBy>
  <cp:revision>26</cp:revision>
  <dcterms:created xsi:type="dcterms:W3CDTF">2017-05-02T15:28:43Z</dcterms:created>
  <dcterms:modified xsi:type="dcterms:W3CDTF">2017-05-04T17:59:54Z</dcterms:modified>
</cp:coreProperties>
</file>