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99" r:id="rId2"/>
    <p:sldId id="274" r:id="rId3"/>
    <p:sldId id="279" r:id="rId4"/>
    <p:sldId id="280" r:id="rId5"/>
    <p:sldId id="282" r:id="rId6"/>
    <p:sldId id="283" r:id="rId7"/>
    <p:sldId id="284" r:id="rId8"/>
    <p:sldId id="285" r:id="rId9"/>
    <p:sldId id="289" r:id="rId10"/>
    <p:sldId id="295" r:id="rId11"/>
    <p:sldId id="290" r:id="rId12"/>
    <p:sldId id="291" r:id="rId13"/>
    <p:sldId id="293" r:id="rId14"/>
    <p:sldId id="294" r:id="rId15"/>
    <p:sldId id="292" r:id="rId16"/>
    <p:sldId id="298" r:id="rId17"/>
    <p:sldId id="30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EB9"/>
    <a:srgbClr val="197123"/>
    <a:srgbClr val="F06E26"/>
    <a:srgbClr val="F34639"/>
    <a:srgbClr val="F392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63961" autoAdjust="0"/>
  </p:normalViewPr>
  <p:slideViewPr>
    <p:cSldViewPr>
      <p:cViewPr varScale="1">
        <p:scale>
          <a:sx n="77" d="100"/>
          <a:sy n="77" d="100"/>
        </p:scale>
        <p:origin x="99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151C6-8636-4740-9DF9-0C65D8E6AB2F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598C9-BA06-4DAD-9753-EB666CD96E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950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06E02-7CDE-483B-9B5E-042275DEE40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447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313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141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A240D-D8F4-490A-8735-B37BB9D18E07}" type="datetimeFigureOut">
              <a:rPr lang="ru-RU" smtClean="0"/>
              <a:pPr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FBED7-143F-4D8F-AD6E-EE122A2688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 advTm="5000">
    <p:circl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4.png"/><Relationship Id="rId16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50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5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55.jpeg"/><Relationship Id="rId2" Type="http://schemas.openxmlformats.org/officeDocument/2006/relationships/image" Target="../media/image14.png"/><Relationship Id="rId16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5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60.jpeg"/><Relationship Id="rId2" Type="http://schemas.openxmlformats.org/officeDocument/2006/relationships/image" Target="../media/image14.png"/><Relationship Id="rId16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58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5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64.jpeg"/><Relationship Id="rId2" Type="http://schemas.openxmlformats.org/officeDocument/2006/relationships/image" Target="../media/image14.png"/><Relationship Id="rId16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62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6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69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68.jpeg"/><Relationship Id="rId2" Type="http://schemas.openxmlformats.org/officeDocument/2006/relationships/image" Target="../media/image14.png"/><Relationship Id="rId16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66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6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73.jpeg"/><Relationship Id="rId2" Type="http://schemas.openxmlformats.org/officeDocument/2006/relationships/image" Target="../media/image14.png"/><Relationship Id="rId16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71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7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75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7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7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6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79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7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19.jpeg"/><Relationship Id="rId2" Type="http://schemas.openxmlformats.org/officeDocument/2006/relationships/image" Target="../media/image14.png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7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23.jpeg"/><Relationship Id="rId2" Type="http://schemas.openxmlformats.org/officeDocument/2006/relationships/image" Target="../media/image14.png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21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4.png"/><Relationship Id="rId16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25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3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30.jpeg"/><Relationship Id="rId2" Type="http://schemas.openxmlformats.org/officeDocument/2006/relationships/image" Target="../media/image14.png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28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4.png"/><Relationship Id="rId16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3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18" Type="http://schemas.openxmlformats.org/officeDocument/2006/relationships/image" Target="../media/image38.jpeg"/><Relationship Id="rId3" Type="http://schemas.openxmlformats.org/officeDocument/2006/relationships/image" Target="../media/image14.png"/><Relationship Id="rId21" Type="http://schemas.openxmlformats.org/officeDocument/2006/relationships/image" Target="../media/image41.jpe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6.jpeg"/><Relationship Id="rId20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35.jpeg"/><Relationship Id="rId10" Type="http://schemas.openxmlformats.org/officeDocument/2006/relationships/image" Target="../media/image7.png"/><Relationship Id="rId19" Type="http://schemas.openxmlformats.org/officeDocument/2006/relationships/image" Target="../media/image39.jpeg"/><Relationship Id="rId4" Type="http://schemas.openxmlformats.org/officeDocument/2006/relationships/image" Target="../media/image1.jpeg"/><Relationship Id="rId9" Type="http://schemas.openxmlformats.org/officeDocument/2006/relationships/image" Target="../media/image6.png"/><Relationship Id="rId1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4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45.jpeg"/><Relationship Id="rId2" Type="http://schemas.openxmlformats.org/officeDocument/2006/relationships/image" Target="../media/image14.png"/><Relationship Id="rId16" Type="http://schemas.openxmlformats.org/officeDocument/2006/relationships/image" Target="../media/image44.jpeg"/><Relationship Id="rId20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43.jpeg"/><Relationship Id="rId10" Type="http://schemas.openxmlformats.org/officeDocument/2006/relationships/image" Target="../media/image8.png"/><Relationship Id="rId19" Type="http://schemas.openxmlformats.org/officeDocument/2006/relationships/image" Target="../media/image47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15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1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17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1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1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20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2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2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2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24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25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2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2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2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2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3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3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32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1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11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12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13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14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3886200"/>
            <a:ext cx="6572296" cy="91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55\Desktop\оформление\Садик 55 ФОТО\127_PANA\P1270575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484784"/>
            <a:ext cx="6204181" cy="4653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3464" y="746890"/>
            <a:ext cx="7429552" cy="1714512"/>
          </a:xfrm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4338" name="Picture 2" descr="https://55.tvoysadik.ru/upload/ts55_new/images/thumb/96/0b/960ba2ed607b4997f6bd5adc3c53410e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524328" y="5566356"/>
            <a:ext cx="1143126" cy="11431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9058005"/>
      </p:ext>
    </p:extLst>
  </p:cSld>
  <p:clrMapOvr>
    <a:masterClrMapping/>
  </p:clrMapOvr>
  <p:transition spd="slow" advTm="5000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43438" y="4000504"/>
            <a:ext cx="3562321" cy="2428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15" cstate="print"/>
          <a:srcRect l="46943" t="17386" b="13068"/>
          <a:stretch>
            <a:fillRect/>
          </a:stretch>
        </p:blipFill>
        <p:spPr bwMode="auto">
          <a:xfrm>
            <a:off x="5286380" y="785794"/>
            <a:ext cx="290667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16" cstate="print"/>
          <a:srcRect r="14085"/>
          <a:stretch>
            <a:fillRect/>
          </a:stretch>
        </p:blipFill>
        <p:spPr bwMode="auto">
          <a:xfrm>
            <a:off x="928662" y="785794"/>
            <a:ext cx="385765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4" name="Прямоугольник 33"/>
          <p:cNvSpPr/>
          <p:nvPr/>
        </p:nvSpPr>
        <p:spPr>
          <a:xfrm>
            <a:off x="434306" y="4000504"/>
            <a:ext cx="4570290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«ручей дружбы»</a:t>
            </a:r>
          </a:p>
          <a:p>
            <a:pPr algn="ctr"/>
            <a:r>
              <a:rPr lang="ru-RU" sz="2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Каждый воспитанник </a:t>
            </a:r>
          </a:p>
          <a:p>
            <a:pPr algn="ctr"/>
            <a:r>
              <a:rPr lang="ru-RU" sz="2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принял участие в создании</a:t>
            </a:r>
          </a:p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Данной композиции.</a:t>
            </a:r>
          </a:p>
          <a:p>
            <a:pPr algn="ctr"/>
            <a:r>
              <a:rPr lang="ru-RU" sz="2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приносил Материал (камни)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14" cstate="print"/>
          <a:srcRect l="21239" t="14160" r="28317" b="25662"/>
          <a:stretch>
            <a:fillRect/>
          </a:stretch>
        </p:blipFill>
        <p:spPr bwMode="auto">
          <a:xfrm>
            <a:off x="6215074" y="500042"/>
            <a:ext cx="2735655" cy="251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15" cstate="print"/>
          <a:srcRect l="37474" t="15614"/>
          <a:stretch>
            <a:fillRect/>
          </a:stretch>
        </p:blipFill>
        <p:spPr bwMode="auto">
          <a:xfrm>
            <a:off x="3643306" y="500042"/>
            <a:ext cx="2428892" cy="2458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357422" y="3286124"/>
            <a:ext cx="4548166" cy="341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98490" y="3929066"/>
            <a:ext cx="166093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3974" name="Picture 6"/>
          <p:cNvPicPr>
            <a:picLocks noChangeAspect="1" noChangeArrowheads="1"/>
          </p:cNvPicPr>
          <p:nvPr/>
        </p:nvPicPr>
        <p:blipFill>
          <a:blip r:embed="rId18" cstate="print"/>
          <a:srcRect l="13187" t="22253" r="27472" b="11813"/>
          <a:stretch>
            <a:fillRect/>
          </a:stretch>
        </p:blipFill>
        <p:spPr bwMode="auto">
          <a:xfrm>
            <a:off x="500034" y="4000504"/>
            <a:ext cx="1545723" cy="2289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6" name="Прямоугольник 35"/>
          <p:cNvSpPr/>
          <p:nvPr/>
        </p:nvSpPr>
        <p:spPr>
          <a:xfrm>
            <a:off x="214282" y="1643050"/>
            <a:ext cx="3357586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3200" b="1" i="1" dirty="0" smtClean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Из мусорной кучки -  красивые штучки…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237932" y="2928934"/>
            <a:ext cx="59634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Композиции из бросового материала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143372" y="642918"/>
            <a:ext cx="4222780" cy="237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85720" y="3214686"/>
            <a:ext cx="2436323" cy="3248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2949" name="Picture 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215074" y="3214686"/>
            <a:ext cx="2357455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2950" name="Picture 6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286116" y="3214686"/>
            <a:ext cx="2428892" cy="3238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93" name="Прямоугольник 92"/>
          <p:cNvSpPr/>
          <p:nvPr/>
        </p:nvSpPr>
        <p:spPr>
          <a:xfrm>
            <a:off x="214282" y="1643050"/>
            <a:ext cx="3357586" cy="120545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3200" b="1" i="1" dirty="0" smtClean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Во саду ли,</a:t>
            </a:r>
          </a:p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3200" b="1" i="1" dirty="0" smtClean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в огороде…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915733" y="2928934"/>
            <a:ext cx="275043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Работа в огороде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32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71802" y="357166"/>
            <a:ext cx="2857520" cy="3810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3" name="Picture 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85720" y="1142984"/>
            <a:ext cx="2330374" cy="3107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286512" y="1142984"/>
            <a:ext cx="2430036" cy="324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071670" y="4214818"/>
            <a:ext cx="5072066" cy="242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6" name="Прямоугольник 35"/>
          <p:cNvSpPr/>
          <p:nvPr/>
        </p:nvSpPr>
        <p:spPr>
          <a:xfrm>
            <a:off x="445254" y="4500570"/>
            <a:ext cx="21194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Сбор урожая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72000" y="642918"/>
            <a:ext cx="3857599" cy="2893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15" cstate="print"/>
          <a:srcRect l="13794" t="16256" r="27092" b="21674"/>
          <a:stretch>
            <a:fillRect/>
          </a:stretch>
        </p:blipFill>
        <p:spPr bwMode="auto">
          <a:xfrm>
            <a:off x="1928794" y="3786190"/>
            <a:ext cx="183695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6020" name="Picture 4"/>
          <p:cNvPicPr>
            <a:picLocks noChangeAspect="1" noChangeArrowheads="1"/>
          </p:cNvPicPr>
          <p:nvPr/>
        </p:nvPicPr>
        <p:blipFill>
          <a:blip r:embed="rId16" cstate="print"/>
          <a:srcRect t="11064" b="45455"/>
          <a:stretch>
            <a:fillRect/>
          </a:stretch>
        </p:blipFill>
        <p:spPr bwMode="auto">
          <a:xfrm>
            <a:off x="285720" y="642918"/>
            <a:ext cx="378911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6021" name="Picture 5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429124" y="3714752"/>
            <a:ext cx="3951255" cy="296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6022" name="Picture 6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4282" y="3786190"/>
            <a:ext cx="140643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6" name="Прямоугольник 35"/>
          <p:cNvSpPr/>
          <p:nvPr/>
        </p:nvSpPr>
        <p:spPr>
          <a:xfrm>
            <a:off x="1857356" y="142852"/>
            <a:ext cx="5072098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3200" b="1" i="1" dirty="0" smtClean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Цветочные фантазии</a:t>
            </a: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72000" y="571480"/>
            <a:ext cx="4109719" cy="2311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00034" y="3857628"/>
            <a:ext cx="39370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714876" y="3429000"/>
            <a:ext cx="4000496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85720" y="571480"/>
            <a:ext cx="4191029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23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24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25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26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27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28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29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30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3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32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33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34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35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36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3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3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15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1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1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1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21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33525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4844" y="40954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42754" y="404796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73944" y="110893"/>
            <a:ext cx="8305800" cy="76746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ОТЗЫВЫ РОДИТЕЛЕЙ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7158" y="1214422"/>
            <a:ext cx="3216841" cy="454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00694" y="1142984"/>
            <a:ext cx="3166430" cy="447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928926" y="1785926"/>
            <a:ext cx="3367495" cy="475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03465252"/>
      </p:ext>
    </p:extLst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10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18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19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2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21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22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23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24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25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26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27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28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29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3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3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32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33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34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35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11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2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13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14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1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1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1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00174"/>
            <a:ext cx="8229600" cy="1143000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Всё – от старой сосны у забора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большого тёмного бора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от озера до пруда –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Окружающая среда.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ещё и медведь, и лось,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котёнок Васька небось?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Даже муха – вот это да! –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Окружающая среда.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 люблю на озере тишь,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 пруду отраженья крыш,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Рвать чернику люблю в лесу,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Барсука люблю и лису...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 люблю тебя навсегда,</a:t>
            </a:r>
            <a:b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Окружающая среда!</a:t>
            </a:r>
            <a:endParaRPr lang="ru-RU" sz="1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965" y="696660"/>
            <a:ext cx="3161884" cy="237141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42787" y="626174"/>
            <a:ext cx="3135452" cy="2351589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17032"/>
            <a:ext cx="3528392" cy="264629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8" name="Рисунок 7" descr="C:\Users\ДомПК\Desktop\сайт\Позновательное исследование Вода\IMG-20170216-WA0006.jpg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712" y="3717032"/>
            <a:ext cx="3879704" cy="264629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82414118"/>
      </p:ext>
    </p:extLst>
  </p:cSld>
  <p:clrMapOvr>
    <a:masterClrMapping/>
  </p:clrMapOvr>
  <p:transition spd="slow" advTm="5000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37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sp>
        <p:nvSpPr>
          <p:cNvPr id="38" name="Прямоугольник 37"/>
          <p:cNvSpPr/>
          <p:nvPr/>
        </p:nvSpPr>
        <p:spPr>
          <a:xfrm>
            <a:off x="4078066" y="1142984"/>
            <a:ext cx="4690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Наш Девиз: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714480" y="2071678"/>
            <a:ext cx="6547498" cy="40318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Только вместе, </a:t>
            </a:r>
          </a:p>
          <a:p>
            <a:pPr algn="ctr"/>
            <a:r>
              <a:rPr lang="ru-RU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Только дружно</a:t>
            </a:r>
          </a:p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Помогать природе нужно!</a:t>
            </a:r>
          </a:p>
          <a:p>
            <a:pPr algn="ctr"/>
            <a:endParaRPr lang="ru-RU" sz="3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Саду - быть!</a:t>
            </a:r>
          </a:p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Цветам – цвести!</a:t>
            </a:r>
          </a:p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Нам – здоровыми расти!</a:t>
            </a:r>
          </a:p>
          <a:p>
            <a:pPr algn="ctr"/>
            <a:endParaRPr lang="ru-RU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1538" y="3857628"/>
            <a:ext cx="1197743" cy="1195207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72000" y="857232"/>
            <a:ext cx="3952871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572000" y="3857628"/>
            <a:ext cx="3929091" cy="2713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8596" y="857232"/>
            <a:ext cx="3786214" cy="2807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28596" y="3857628"/>
            <a:ext cx="3786214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" name="Прямоугольник 33"/>
          <p:cNvSpPr/>
          <p:nvPr/>
        </p:nvSpPr>
        <p:spPr>
          <a:xfrm>
            <a:off x="3143240" y="3500438"/>
            <a:ext cx="243855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Участки групп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7158" y="3786190"/>
            <a:ext cx="4190987" cy="2357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4282" y="857232"/>
            <a:ext cx="4188165" cy="2355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929190" y="857232"/>
            <a:ext cx="3786182" cy="2427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4758" name="Picture 6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929190" y="3786190"/>
            <a:ext cx="3857652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" name="Прямоугольник 33"/>
          <p:cNvSpPr/>
          <p:nvPr/>
        </p:nvSpPr>
        <p:spPr>
          <a:xfrm>
            <a:off x="1214414" y="3286124"/>
            <a:ext cx="243855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Участки групп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448528" y="3286124"/>
            <a:ext cx="125726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Огород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sp>
        <p:nvSpPr>
          <p:cNvPr id="38" name="Прямоугольник 37"/>
          <p:cNvSpPr/>
          <p:nvPr/>
        </p:nvSpPr>
        <p:spPr>
          <a:xfrm>
            <a:off x="0" y="0"/>
            <a:ext cx="5143504" cy="584775"/>
          </a:xfrm>
          <a:prstGeom prst="rect">
            <a:avLst/>
          </a:prstGeom>
          <a:solidFill>
            <a:srgbClr val="F1BEB9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Реализация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проекта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5720" y="857232"/>
            <a:ext cx="4214842" cy="2237583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28596" y="3643314"/>
            <a:ext cx="4188165" cy="2355843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143504" y="857232"/>
            <a:ext cx="2786082" cy="4953034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" name="Прямоугольник 33"/>
          <p:cNvSpPr/>
          <p:nvPr/>
        </p:nvSpPr>
        <p:spPr>
          <a:xfrm>
            <a:off x="5214942" y="5857892"/>
            <a:ext cx="275043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Работа в огороде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6362" y="3000372"/>
            <a:ext cx="37317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Демонтаж</a:t>
            </a:r>
          </a:p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старого оборудования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5720" y="1071546"/>
            <a:ext cx="2430000" cy="4320000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643306" y="3286124"/>
            <a:ext cx="4696169" cy="2641595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8854" name="Picture 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143240" y="857232"/>
            <a:ext cx="1696619" cy="2262158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8855" name="Picture 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429520" y="857232"/>
            <a:ext cx="1410866" cy="2214578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8856" name="Picture 8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072066" y="857232"/>
            <a:ext cx="2025428" cy="212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5" name="Прямоугольник 34"/>
          <p:cNvSpPr/>
          <p:nvPr/>
        </p:nvSpPr>
        <p:spPr>
          <a:xfrm>
            <a:off x="3695438" y="5857892"/>
            <a:ext cx="233429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Ручей дружбы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085228" y="5429264"/>
            <a:ext cx="126816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Уборка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1472" y="571480"/>
            <a:ext cx="2954830" cy="5253030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15" cstate="print"/>
          <a:srcRect b="9889"/>
          <a:stretch>
            <a:fillRect/>
          </a:stretch>
        </p:blipFill>
        <p:spPr bwMode="auto">
          <a:xfrm>
            <a:off x="4143372" y="285728"/>
            <a:ext cx="4333852" cy="2928958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16" cstate="print"/>
          <a:srcRect b="9860"/>
          <a:stretch>
            <a:fillRect/>
          </a:stretch>
        </p:blipFill>
        <p:spPr bwMode="auto">
          <a:xfrm>
            <a:off x="4214810" y="3429000"/>
            <a:ext cx="4357718" cy="2786082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Прямоугольник 32"/>
          <p:cNvSpPr/>
          <p:nvPr/>
        </p:nvSpPr>
        <p:spPr>
          <a:xfrm>
            <a:off x="1264773" y="5929330"/>
            <a:ext cx="162345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Покраска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725912" y="3143248"/>
            <a:ext cx="527375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Установка нового оборудования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4282" y="357166"/>
            <a:ext cx="2129732" cy="3786190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572132" y="214290"/>
            <a:ext cx="3352800" cy="2382837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000760" y="2786058"/>
            <a:ext cx="2809875" cy="3389312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428860" y="142852"/>
            <a:ext cx="3026271" cy="2357454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5" descr="C:\Users\B19A~1\AppData\Local\Temp\Rar$DIa0.828\IMG_0823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60"/>
          <a:stretch>
            <a:fillRect/>
          </a:stretch>
        </p:blipFill>
        <p:spPr bwMode="auto">
          <a:xfrm>
            <a:off x="2357422" y="2643182"/>
            <a:ext cx="3227851" cy="1635070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2" name="Picture 6"/>
          <p:cNvPicPr>
            <a:picLocks noChangeAspect="1" noChangeArrowheads="1"/>
          </p:cNvPicPr>
          <p:nvPr/>
        </p:nvPicPr>
        <p:blipFill>
          <a:blip r:embed="rId20" cstate="print"/>
          <a:srcRect t="13434" b="26528"/>
          <a:stretch>
            <a:fillRect/>
          </a:stretch>
        </p:blipFill>
        <p:spPr bwMode="auto">
          <a:xfrm>
            <a:off x="3571868" y="4357694"/>
            <a:ext cx="2092210" cy="2233099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0903" name="Picture 7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28596" y="4357694"/>
            <a:ext cx="3048000" cy="2286000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7" name="Прямоугольник 36"/>
          <p:cNvSpPr/>
          <p:nvPr/>
        </p:nvSpPr>
        <p:spPr>
          <a:xfrm>
            <a:off x="985708" y="3929066"/>
            <a:ext cx="361034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Экологические акции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800268" y="2428868"/>
            <a:ext cx="126816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Уборка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8" name="Picture 8" descr="http://static1.decosoon.com/65305-thickbox_atch/little-bird-st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929330"/>
            <a:ext cx="1285884" cy="1285884"/>
          </a:xfrm>
          <a:prstGeom prst="rect">
            <a:avLst/>
          </a:prstGeom>
          <a:noFill/>
        </p:spPr>
      </p:pic>
      <p:grpSp>
        <p:nvGrpSpPr>
          <p:cNvPr id="2" name="Группа 36"/>
          <p:cNvGrpSpPr/>
          <p:nvPr/>
        </p:nvGrpSpPr>
        <p:grpSpPr>
          <a:xfrm>
            <a:off x="0" y="-144463"/>
            <a:ext cx="9297624" cy="7002463"/>
            <a:chOff x="0" y="-144463"/>
            <a:chExt cx="9297624" cy="7002463"/>
          </a:xfrm>
        </p:grpSpPr>
        <p:grpSp>
          <p:nvGrpSpPr>
            <p:cNvPr id="3" name="Группа 2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81922" name="Picture 2" descr="http://potolkoved.ru/wp-content/uploads/2016/10/butterfly-13147-8.0%D0%A55.3-768x51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</p:spPr>
          </p:pic>
          <p:pic>
            <p:nvPicPr>
              <p:cNvPr id="81926" name="Picture 6" descr="http://dutsadok.com.ua/clipart/pticy/vorobej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572396" y="5500678"/>
                <a:ext cx="1277869" cy="1357322"/>
              </a:xfrm>
              <a:prstGeom prst="rect">
                <a:avLst/>
              </a:prstGeom>
              <a:noFill/>
            </p:spPr>
          </p:pic>
          <p:pic>
            <p:nvPicPr>
              <p:cNvPr id="81930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785918" y="21429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493877" y="1285860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9" name="Picture 10" descr="http://img-fotki.yandex.ru/get/6430/47407354.b2a/0_1169ba_6093bc78_orig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286512" y="6370578"/>
                <a:ext cx="650123" cy="487422"/>
              </a:xfrm>
              <a:prstGeom prst="rect">
                <a:avLst/>
              </a:prstGeom>
              <a:noFill/>
            </p:spPr>
          </p:pic>
          <p:pic>
            <p:nvPicPr>
              <p:cNvPr id="81924" name="Picture 4" descr="http://dutsadok.com.ua/clipart/pticy/ptica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4282" y="0"/>
                <a:ext cx="2500330" cy="2205764"/>
              </a:xfrm>
              <a:prstGeom prst="rect">
                <a:avLst/>
              </a:prstGeom>
              <a:noFill/>
            </p:spPr>
          </p:pic>
          <p:pic>
            <p:nvPicPr>
              <p:cNvPr id="8193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3000372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1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502488" y="3929066"/>
                <a:ext cx="641512" cy="384406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596053" y="571480"/>
                <a:ext cx="760731" cy="455844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http://gifok.net/images/2015/10/13/Flowers-Drawn_092.pn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571868" y="6143644"/>
                <a:ext cx="1192145" cy="714356"/>
              </a:xfrm>
              <a:prstGeom prst="rect">
                <a:avLst/>
              </a:prstGeom>
              <a:noFill/>
            </p:spPr>
          </p:pic>
          <p:pic>
            <p:nvPicPr>
              <p:cNvPr id="81934" name="Picture 14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357818" y="0"/>
                <a:ext cx="1000132" cy="1122148"/>
              </a:xfrm>
              <a:prstGeom prst="rect">
                <a:avLst/>
              </a:prstGeom>
              <a:noFill/>
            </p:spPr>
          </p:pic>
          <p:pic>
            <p:nvPicPr>
              <p:cNvPr id="81936" name="Picture 16" descr="http://gifok.net/images/2015/10/13/Flowers-Drawn_136.md.pn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 flipH="1">
                <a:off x="0" y="4857760"/>
                <a:ext cx="1071538" cy="1211588"/>
              </a:xfrm>
              <a:prstGeom prst="rect">
                <a:avLst/>
              </a:prstGeom>
              <a:noFill/>
            </p:spPr>
          </p:pic>
          <p:pic>
            <p:nvPicPr>
              <p:cNvPr id="8193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0" y="1500174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7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3000364" y="142852"/>
                <a:ext cx="747729" cy="785818"/>
              </a:xfrm>
              <a:prstGeom prst="rect">
                <a:avLst/>
              </a:prstGeom>
              <a:noFill/>
            </p:spPr>
          </p:pic>
          <p:pic>
            <p:nvPicPr>
              <p:cNvPr id="18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8215337" y="5143512"/>
                <a:ext cx="883680" cy="928694"/>
              </a:xfrm>
              <a:prstGeom prst="rect">
                <a:avLst/>
              </a:prstGeom>
              <a:noFill/>
            </p:spPr>
          </p:pic>
          <p:pic>
            <p:nvPicPr>
              <p:cNvPr id="19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86248" y="214290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0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4282" y="3643314"/>
                <a:ext cx="895345" cy="785818"/>
              </a:xfrm>
              <a:prstGeom prst="rect">
                <a:avLst/>
              </a:prstGeom>
              <a:noFill/>
            </p:spPr>
          </p:pic>
          <p:pic>
            <p:nvPicPr>
              <p:cNvPr id="21" name="Picture 18" descr="https://im0-tub-ru.yandex.net/i?id=c01c2a2d4677e46b0a0d3a6cacc3f72f&amp;n=33&amp;w=169&amp;h=150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72330" y="0"/>
                <a:ext cx="895345" cy="785818"/>
              </a:xfrm>
              <a:prstGeom prst="rect">
                <a:avLst/>
              </a:prstGeom>
              <a:noFill/>
            </p:spPr>
          </p:pic>
        </p:grpSp>
        <p:sp>
          <p:nvSpPr>
            <p:cNvPr id="81940" name="AutoShape 20" descr="https://media.istockphoto.com/vectors/set-of-cartoon-childrens-faces-cartoon-child-face-icon-vector-id487774768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5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462" b="78261"/>
            <a:stretch>
              <a:fillRect/>
            </a:stretch>
          </p:blipFill>
          <p:spPr bwMode="auto">
            <a:xfrm>
              <a:off x="0" y="1714488"/>
              <a:ext cx="1214998" cy="891924"/>
            </a:xfrm>
            <a:prstGeom prst="rect">
              <a:avLst/>
            </a:prstGeom>
            <a:noFill/>
          </p:spPr>
        </p:pic>
        <p:pic>
          <p:nvPicPr>
            <p:cNvPr id="26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4299" t="21740" b="49275"/>
            <a:stretch>
              <a:fillRect/>
            </a:stretch>
          </p:blipFill>
          <p:spPr bwMode="auto">
            <a:xfrm>
              <a:off x="571472" y="5668767"/>
              <a:ext cx="1155538" cy="1189233"/>
            </a:xfrm>
            <a:prstGeom prst="rect">
              <a:avLst/>
            </a:prstGeom>
            <a:noFill/>
          </p:spPr>
        </p:pic>
        <p:pic>
          <p:nvPicPr>
            <p:cNvPr id="27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913" r="66932"/>
            <a:stretch>
              <a:fillRect/>
            </a:stretch>
          </p:blipFill>
          <p:spPr bwMode="auto">
            <a:xfrm>
              <a:off x="2786050" y="0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8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231" t="47826" r="35701" b="26087"/>
            <a:stretch>
              <a:fillRect/>
            </a:stretch>
          </p:blipFill>
          <p:spPr bwMode="auto">
            <a:xfrm>
              <a:off x="5072066" y="5787691"/>
              <a:ext cx="1070309" cy="1070309"/>
            </a:xfrm>
            <a:prstGeom prst="rect">
              <a:avLst/>
            </a:prstGeom>
            <a:noFill/>
          </p:spPr>
        </p:pic>
        <p:pic>
          <p:nvPicPr>
            <p:cNvPr id="29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6932" b="75362"/>
            <a:stretch>
              <a:fillRect/>
            </a:stretch>
          </p:blipFill>
          <p:spPr bwMode="auto">
            <a:xfrm>
              <a:off x="7786710" y="0"/>
              <a:ext cx="1070310" cy="1010848"/>
            </a:xfrm>
            <a:prstGeom prst="rect">
              <a:avLst/>
            </a:prstGeom>
            <a:noFill/>
          </p:spPr>
        </p:pic>
        <p:pic>
          <p:nvPicPr>
            <p:cNvPr id="30" name="Picture 8" descr="https://thumbs.dreamstime.com/b/%D0%B8%D0%BA%D0%BE%D0%BD%D0%B0-%D1%81%D1%82%D0%BE%D1%80%D0%BE%D0%BD%D1%8B-%D1%80%D0%B5%D0%B1%D0%B5%D0%BD%D0%BA%D0%B0-%D1%88%D0%B0%D1%80%D0%B6%D0%B0-18793897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68" t="21740" r="32027" b="49275"/>
            <a:stretch>
              <a:fillRect/>
            </a:stretch>
          </p:blipFill>
          <p:spPr bwMode="auto">
            <a:xfrm>
              <a:off x="8286776" y="2143116"/>
              <a:ext cx="1010848" cy="1064050"/>
            </a:xfrm>
            <a:prstGeom prst="rect">
              <a:avLst/>
            </a:prstGeom>
            <a:noFill/>
          </p:spPr>
        </p:pic>
      </p:grp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4281" y="3214685"/>
            <a:ext cx="1982403" cy="3309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15" cstate="print"/>
          <a:srcRect t="14890"/>
          <a:stretch>
            <a:fillRect/>
          </a:stretch>
        </p:blipFill>
        <p:spPr bwMode="auto">
          <a:xfrm>
            <a:off x="4786314" y="428604"/>
            <a:ext cx="184134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16" cstate="print"/>
          <a:srcRect l="22449" t="24490" r="20407" b="29251"/>
          <a:stretch>
            <a:fillRect/>
          </a:stretch>
        </p:blipFill>
        <p:spPr bwMode="auto">
          <a:xfrm>
            <a:off x="2214546" y="4857760"/>
            <a:ext cx="200026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17" cstate="print"/>
          <a:srcRect t="6667" r="49999"/>
          <a:stretch>
            <a:fillRect/>
          </a:stretch>
        </p:blipFill>
        <p:spPr bwMode="auto">
          <a:xfrm>
            <a:off x="2643174" y="3286124"/>
            <a:ext cx="928694" cy="1300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8069" name="Picture 5"/>
          <p:cNvPicPr>
            <a:picLocks noChangeAspect="1" noChangeArrowheads="1"/>
          </p:cNvPicPr>
          <p:nvPr/>
        </p:nvPicPr>
        <p:blipFill>
          <a:blip r:embed="rId18" cstate="print"/>
          <a:srcRect t="18692" b="14552"/>
          <a:stretch>
            <a:fillRect/>
          </a:stretch>
        </p:blipFill>
        <p:spPr bwMode="auto">
          <a:xfrm>
            <a:off x="4286248" y="3643314"/>
            <a:ext cx="428628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8070" name="Picture 6"/>
          <p:cNvPicPr>
            <a:picLocks noChangeAspect="1" noChangeArrowheads="1"/>
          </p:cNvPicPr>
          <p:nvPr/>
        </p:nvPicPr>
        <p:blipFill>
          <a:blip r:embed="rId19" cstate="print"/>
          <a:srcRect t="13279" r="10005" b="12020"/>
          <a:stretch>
            <a:fillRect/>
          </a:stretch>
        </p:blipFill>
        <p:spPr bwMode="auto">
          <a:xfrm>
            <a:off x="285720" y="428604"/>
            <a:ext cx="4131117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7" name="Picture 6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072330" y="428604"/>
            <a:ext cx="1648647" cy="293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8" name="Прямоугольник 37"/>
          <p:cNvSpPr/>
          <p:nvPr/>
        </p:nvSpPr>
        <p:spPr>
          <a:xfrm>
            <a:off x="3286116" y="3143248"/>
            <a:ext cx="527375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Установка нового оборудования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1542" y="6143644"/>
            <a:ext cx="162403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Домофон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881781" y="4357694"/>
            <a:ext cx="281833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Доступная среда</a:t>
            </a:r>
            <a:endParaRPr lang="ru-RU" sz="2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1217</TotalTime>
  <Words>113</Words>
  <Application>Microsoft Office PowerPoint</Application>
  <PresentationFormat>Экран (4:3)</PresentationFormat>
  <Paragraphs>42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ОТЗЫВЫ РОДИТЕЛЕЙ</vt:lpstr>
      <vt:lpstr>Всё – от старой сосны у забора До большого тёмного бора И от озера до пруда – Окружающая среда. А ещё и медведь, и лось, И котёнок Васька небось? Даже муха – вот это да! – Окружающая среда. Я люблю на озере тишь, И в пруду отраженья крыш, Рвать чернику люблю в лесу, Барсука люблю и лису... Я люблю тебя навсегда, Окружающая среда!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ДомПК</cp:lastModifiedBy>
  <cp:revision>123</cp:revision>
  <dcterms:created xsi:type="dcterms:W3CDTF">2018-02-08T10:05:10Z</dcterms:created>
  <dcterms:modified xsi:type="dcterms:W3CDTF">2023-04-28T11:52:19Z</dcterms:modified>
</cp:coreProperties>
</file>