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99" r:id="rId2"/>
    <p:sldId id="274" r:id="rId3"/>
    <p:sldId id="279" r:id="rId4"/>
    <p:sldId id="280" r:id="rId5"/>
    <p:sldId id="282" r:id="rId6"/>
    <p:sldId id="283" r:id="rId7"/>
    <p:sldId id="284" r:id="rId8"/>
    <p:sldId id="285" r:id="rId9"/>
    <p:sldId id="289" r:id="rId10"/>
    <p:sldId id="295" r:id="rId11"/>
    <p:sldId id="290" r:id="rId12"/>
    <p:sldId id="291" r:id="rId13"/>
    <p:sldId id="293" r:id="rId14"/>
    <p:sldId id="294" r:id="rId15"/>
    <p:sldId id="292" r:id="rId16"/>
    <p:sldId id="298" r:id="rId17"/>
    <p:sldId id="30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EB9"/>
    <a:srgbClr val="197123"/>
    <a:srgbClr val="F06E26"/>
    <a:srgbClr val="F34639"/>
    <a:srgbClr val="F39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63961" autoAdjust="0"/>
  </p:normalViewPr>
  <p:slideViewPr>
    <p:cSldViewPr>
      <p:cViewPr varScale="1">
        <p:scale>
          <a:sx n="77" d="100"/>
          <a:sy n="77" d="100"/>
        </p:scale>
        <p:origin x="9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151C6-8636-4740-9DF9-0C65D8E6AB2F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98C9-BA06-4DAD-9753-EB666CD96E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5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06E02-7CDE-483B-9B5E-042275DEE40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4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1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240D-D8F4-490A-8735-B37BB9D18E07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5000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14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50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55.jpeg"/><Relationship Id="rId2" Type="http://schemas.openxmlformats.org/officeDocument/2006/relationships/image" Target="../media/image14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5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60.jpeg"/><Relationship Id="rId2" Type="http://schemas.openxmlformats.org/officeDocument/2006/relationships/image" Target="../media/image14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58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64.jpeg"/><Relationship Id="rId2" Type="http://schemas.openxmlformats.org/officeDocument/2006/relationships/image" Target="../media/image14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62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68.jpeg"/><Relationship Id="rId2" Type="http://schemas.openxmlformats.org/officeDocument/2006/relationships/image" Target="../media/image14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66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73.jpeg"/><Relationship Id="rId2" Type="http://schemas.openxmlformats.org/officeDocument/2006/relationships/image" Target="../media/image14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71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75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79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9.jpeg"/><Relationship Id="rId2" Type="http://schemas.openxmlformats.org/officeDocument/2006/relationships/image" Target="../media/image1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23.jpeg"/><Relationship Id="rId2" Type="http://schemas.openxmlformats.org/officeDocument/2006/relationships/image" Target="../media/image14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1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14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5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30.jpeg"/><Relationship Id="rId2" Type="http://schemas.openxmlformats.org/officeDocument/2006/relationships/image" Target="../media/image14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8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image" Target="../media/image14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18" Type="http://schemas.openxmlformats.org/officeDocument/2006/relationships/image" Target="../media/image38.jpeg"/><Relationship Id="rId3" Type="http://schemas.openxmlformats.org/officeDocument/2006/relationships/image" Target="../media/image14.png"/><Relationship Id="rId21" Type="http://schemas.openxmlformats.org/officeDocument/2006/relationships/image" Target="../media/image4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35.jpeg"/><Relationship Id="rId10" Type="http://schemas.openxmlformats.org/officeDocument/2006/relationships/image" Target="../media/image7.png"/><Relationship Id="rId19" Type="http://schemas.openxmlformats.org/officeDocument/2006/relationships/image" Target="../media/image39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4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45.jpeg"/><Relationship Id="rId2" Type="http://schemas.openxmlformats.org/officeDocument/2006/relationships/image" Target="../media/image14.png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43.jpeg"/><Relationship Id="rId10" Type="http://schemas.openxmlformats.org/officeDocument/2006/relationships/image" Target="../media/image8.png"/><Relationship Id="rId19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15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1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17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1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1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0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2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2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2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24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25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2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2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2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2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3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2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1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11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12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13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14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886200"/>
            <a:ext cx="6572296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55\Desktop\оформление\Садик 55 ФОТО\127_PANA\P127057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484784"/>
            <a:ext cx="6204181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464" y="746890"/>
            <a:ext cx="7429552" cy="1714512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https://55.tvoysadik.ru/upload/ts55_new/images/thumb/96/0b/960ba2ed607b4997f6bd5adc3c53410e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24328" y="5566356"/>
            <a:ext cx="1143126" cy="1143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9058005"/>
      </p:ext>
    </p:extLst>
  </p:cSld>
  <p:clrMapOvr>
    <a:masterClrMapping/>
  </p:clrMapOvr>
  <p:transition spd="slow" advTm="50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38" y="4000504"/>
            <a:ext cx="3562321" cy="242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15" cstate="print"/>
          <a:srcRect l="46943" t="17386" b="13068"/>
          <a:stretch>
            <a:fillRect/>
          </a:stretch>
        </p:blipFill>
        <p:spPr bwMode="auto">
          <a:xfrm>
            <a:off x="5286380" y="785794"/>
            <a:ext cx="290667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16" cstate="print"/>
          <a:srcRect r="14085"/>
          <a:stretch>
            <a:fillRect/>
          </a:stretch>
        </p:blipFill>
        <p:spPr bwMode="auto">
          <a:xfrm>
            <a:off x="928662" y="785794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434306" y="4000504"/>
            <a:ext cx="457029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«ручей дружбы»</a:t>
            </a:r>
          </a:p>
          <a:p>
            <a:pPr algn="ctr"/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Каждый воспитанник </a:t>
            </a:r>
          </a:p>
          <a:p>
            <a:pPr algn="ctr"/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принял участие в создании</a:t>
            </a:r>
          </a:p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Данной композиции.</a:t>
            </a:r>
          </a:p>
          <a:p>
            <a:pPr algn="ctr"/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приносил Материал (камни)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14" cstate="print"/>
          <a:srcRect l="21239" t="14160" r="28317" b="25662"/>
          <a:stretch>
            <a:fillRect/>
          </a:stretch>
        </p:blipFill>
        <p:spPr bwMode="auto">
          <a:xfrm>
            <a:off x="6215074" y="500042"/>
            <a:ext cx="2735655" cy="251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15" cstate="print"/>
          <a:srcRect l="37474" t="15614"/>
          <a:stretch>
            <a:fillRect/>
          </a:stretch>
        </p:blipFill>
        <p:spPr bwMode="auto">
          <a:xfrm>
            <a:off x="3643306" y="500042"/>
            <a:ext cx="2428892" cy="245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57422" y="3286124"/>
            <a:ext cx="4548166" cy="34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8490" y="3929066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18" cstate="print"/>
          <a:srcRect l="13187" t="22253" r="27472" b="11813"/>
          <a:stretch>
            <a:fillRect/>
          </a:stretch>
        </p:blipFill>
        <p:spPr bwMode="auto">
          <a:xfrm>
            <a:off x="500034" y="4000504"/>
            <a:ext cx="1545723" cy="22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214282" y="1643050"/>
            <a:ext cx="3357586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200" b="1" i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Из мусорной кучки -  красивые штучки…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37932" y="2928934"/>
            <a:ext cx="59634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Композиции из бросового материала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43372" y="642918"/>
            <a:ext cx="4222780" cy="23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3214686"/>
            <a:ext cx="2436323" cy="324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5074" y="3214686"/>
            <a:ext cx="235745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86116" y="3214686"/>
            <a:ext cx="2428892" cy="323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3" name="Прямоугольник 92"/>
          <p:cNvSpPr/>
          <p:nvPr/>
        </p:nvSpPr>
        <p:spPr>
          <a:xfrm>
            <a:off x="214282" y="1643050"/>
            <a:ext cx="3357586" cy="120545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200" b="1" i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Во саду ли,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200" b="1" i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 огороде…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15733" y="2928934"/>
            <a:ext cx="27504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Работа в огороде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1802" y="357166"/>
            <a:ext cx="2857520" cy="38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1142984"/>
            <a:ext cx="2330374" cy="310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86512" y="1142984"/>
            <a:ext cx="2430036" cy="324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71670" y="4214818"/>
            <a:ext cx="5072066" cy="242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445254" y="4500570"/>
            <a:ext cx="21194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Сбор урожая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642918"/>
            <a:ext cx="3857599" cy="289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15" cstate="print"/>
          <a:srcRect l="13794" t="16256" r="27092" b="21674"/>
          <a:stretch>
            <a:fillRect/>
          </a:stretch>
        </p:blipFill>
        <p:spPr bwMode="auto">
          <a:xfrm>
            <a:off x="1928794" y="3786190"/>
            <a:ext cx="18369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16" cstate="print"/>
          <a:srcRect t="11064" b="45455"/>
          <a:stretch>
            <a:fillRect/>
          </a:stretch>
        </p:blipFill>
        <p:spPr bwMode="auto">
          <a:xfrm>
            <a:off x="285720" y="642918"/>
            <a:ext cx="378911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29124" y="3714752"/>
            <a:ext cx="3951255" cy="296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4282" y="3786190"/>
            <a:ext cx="14064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857356" y="142852"/>
            <a:ext cx="5072098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200" b="1" i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Цветочные фантазии</a:t>
            </a: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71480"/>
            <a:ext cx="4109719" cy="231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0034" y="3857628"/>
            <a:ext cx="39370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14876" y="3429000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5720" y="571480"/>
            <a:ext cx="419102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23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24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5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6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28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29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30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3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32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33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34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35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36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3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15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1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1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1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21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33525" y="3276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844" y="4095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2754" y="40479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73944" y="110893"/>
            <a:ext cx="8305800" cy="76746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ОТЗЫВЫ РОДИТЕЛЕЙ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58" y="1214422"/>
            <a:ext cx="3216841" cy="45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0694" y="1142984"/>
            <a:ext cx="3166430" cy="447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28926" y="1785926"/>
            <a:ext cx="3367495" cy="475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3465252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10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18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19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2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1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2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23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24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25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26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27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29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3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3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32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33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4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35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11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13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14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1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1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1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229600" cy="1143000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Всё – от старой сосны у забора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большого тёмного бора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от озера до пруда –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среда.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ещё и медведь, и лось,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котёнок Васька небось?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Даже муха – вот это да! –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среда.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на озере тишь,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пруду отраженья крыш,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Рвать чернику люблю в лесу,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Барсука люблю и лису...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тебя навсегда,</a:t>
            </a:r>
            <a:b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среда!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65" y="696660"/>
            <a:ext cx="3161884" cy="23714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787" y="626174"/>
            <a:ext cx="3135452" cy="23515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7032"/>
            <a:ext cx="3528392" cy="26462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 descr="C:\Users\ДомПК\Desktop\сайт\Позновательное исследование Вода\IMG-20170216-WA0006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12" y="3717032"/>
            <a:ext cx="3879704" cy="26462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2414118"/>
      </p:ext>
    </p:extLst>
  </p:cSld>
  <p:clrMapOvr>
    <a:masterClrMapping/>
  </p:clrMapOvr>
  <p:transition spd="slow" advTm="5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37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/>
          <p:cNvSpPr/>
          <p:nvPr/>
        </p:nvSpPr>
        <p:spPr>
          <a:xfrm>
            <a:off x="4078066" y="1142984"/>
            <a:ext cx="4690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 Девиз: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14480" y="2071678"/>
            <a:ext cx="6547498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Только вместе, 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Только дружно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Помогать природе нужно!</a:t>
            </a:r>
          </a:p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Саду - быть!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Цветам – цвести!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Нам – здоровыми расти!</a:t>
            </a:r>
          </a:p>
          <a:p>
            <a:pPr algn="ctr"/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1538" y="3857628"/>
            <a:ext cx="1197743" cy="1195207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857232"/>
            <a:ext cx="3952871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3857628"/>
            <a:ext cx="3929091" cy="271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596" y="857232"/>
            <a:ext cx="3786214" cy="280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8596" y="3857628"/>
            <a:ext cx="378621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3143240" y="3500438"/>
            <a:ext cx="24385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Участки групп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158" y="3786190"/>
            <a:ext cx="4190987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857232"/>
            <a:ext cx="4188165" cy="235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29190" y="857232"/>
            <a:ext cx="3786182" cy="242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29190" y="3786190"/>
            <a:ext cx="385765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1214414" y="3286124"/>
            <a:ext cx="24385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Участки групп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48528" y="3286124"/>
            <a:ext cx="1257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Огород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/>
          <p:cNvSpPr/>
          <p:nvPr/>
        </p:nvSpPr>
        <p:spPr>
          <a:xfrm>
            <a:off x="0" y="0"/>
            <a:ext cx="5143504" cy="584775"/>
          </a:xfrm>
          <a:prstGeom prst="rect">
            <a:avLst/>
          </a:prstGeom>
          <a:solidFill>
            <a:srgbClr val="F1BEB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проекта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857232"/>
            <a:ext cx="4214842" cy="2237583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8596" y="3643314"/>
            <a:ext cx="4188165" cy="2355843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3504" y="857232"/>
            <a:ext cx="2786082" cy="495303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5214942" y="5857892"/>
            <a:ext cx="27504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Работа в огороде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6362" y="3000372"/>
            <a:ext cx="37317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Демонтаж</a:t>
            </a:r>
          </a:p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старого оборудования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1071546"/>
            <a:ext cx="2430000" cy="43200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43306" y="3286124"/>
            <a:ext cx="4696169" cy="264159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43240" y="857232"/>
            <a:ext cx="1696619" cy="226215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29520" y="857232"/>
            <a:ext cx="1410866" cy="221457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72066" y="857232"/>
            <a:ext cx="2025428" cy="212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3695438" y="5857892"/>
            <a:ext cx="23342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Ручей дружбы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85228" y="5429264"/>
            <a:ext cx="1268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Уборка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571480"/>
            <a:ext cx="2954830" cy="525303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15" cstate="print"/>
          <a:srcRect b="9889"/>
          <a:stretch>
            <a:fillRect/>
          </a:stretch>
        </p:blipFill>
        <p:spPr bwMode="auto">
          <a:xfrm>
            <a:off x="4143372" y="285728"/>
            <a:ext cx="4333852" cy="292895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16" cstate="print"/>
          <a:srcRect b="9860"/>
          <a:stretch>
            <a:fillRect/>
          </a:stretch>
        </p:blipFill>
        <p:spPr bwMode="auto">
          <a:xfrm>
            <a:off x="4214810" y="3429000"/>
            <a:ext cx="4357718" cy="278608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1264773" y="5929330"/>
            <a:ext cx="16234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Покраска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25912" y="3143248"/>
            <a:ext cx="52737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Установка нового оборудования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357166"/>
            <a:ext cx="2129732" cy="378619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72132" y="214290"/>
            <a:ext cx="3352800" cy="238283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00760" y="2786058"/>
            <a:ext cx="2809875" cy="3389312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28860" y="142852"/>
            <a:ext cx="3026271" cy="235745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5" descr="C:\Users\B19A~1\AppData\Local\Temp\Rar$DIa0.828\IMG_082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0"/>
          <a:stretch>
            <a:fillRect/>
          </a:stretch>
        </p:blipFill>
        <p:spPr bwMode="auto">
          <a:xfrm>
            <a:off x="2357422" y="2643182"/>
            <a:ext cx="3227851" cy="163507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20" cstate="print"/>
          <a:srcRect t="13434" b="26528"/>
          <a:stretch>
            <a:fillRect/>
          </a:stretch>
        </p:blipFill>
        <p:spPr bwMode="auto">
          <a:xfrm>
            <a:off x="3571868" y="4357694"/>
            <a:ext cx="2092210" cy="223309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28596" y="4357694"/>
            <a:ext cx="3048000" cy="228600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985708" y="3929066"/>
            <a:ext cx="36103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Экологические акции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00268" y="2428868"/>
            <a:ext cx="12681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Уборка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://static1.decosoon.com/65305-thickbox_atch/little-bird-stick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929330"/>
            <a:ext cx="1285884" cy="1285884"/>
          </a:xfrm>
          <a:prstGeom prst="rect">
            <a:avLst/>
          </a:prstGeom>
          <a:noFill/>
        </p:spPr>
      </p:pic>
      <p:grpSp>
        <p:nvGrpSpPr>
          <p:cNvPr id="2" name="Группа 36"/>
          <p:cNvGrpSpPr/>
          <p:nvPr/>
        </p:nvGrpSpPr>
        <p:grpSpPr>
          <a:xfrm>
            <a:off x="0" y="-144463"/>
            <a:ext cx="9297624" cy="7002463"/>
            <a:chOff x="0" y="-144463"/>
            <a:chExt cx="9297624" cy="7002463"/>
          </a:xfrm>
        </p:grpSpPr>
        <p:grpSp>
          <p:nvGrpSpPr>
            <p:cNvPr id="3" name="Группа 2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81922" name="Picture 2" descr="http://potolkoved.ru/wp-content/uploads/2016/10/butterfly-13147-8.0%D0%A55.3-768x5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</p:spPr>
          </p:pic>
          <p:pic>
            <p:nvPicPr>
              <p:cNvPr id="81926" name="Picture 6" descr="http://dutsadok.com.ua/clipart/pticy/vorobej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72396" y="5500678"/>
                <a:ext cx="1277869" cy="1357322"/>
              </a:xfrm>
              <a:prstGeom prst="rect">
                <a:avLst/>
              </a:prstGeom>
              <a:noFill/>
            </p:spPr>
          </p:pic>
          <p:pic>
            <p:nvPicPr>
              <p:cNvPr id="81930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85918" y="21429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93877" y="1285860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9" name="Picture 10" descr="http://img-fotki.yandex.ru/get/6430/47407354.b2a/0_1169ba_6093bc78_ori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6512" y="6370578"/>
                <a:ext cx="650123" cy="487422"/>
              </a:xfrm>
              <a:prstGeom prst="rect">
                <a:avLst/>
              </a:prstGeom>
              <a:noFill/>
            </p:spPr>
          </p:pic>
          <p:pic>
            <p:nvPicPr>
              <p:cNvPr id="81924" name="Picture 4" descr="http://dutsadok.com.ua/clipart/pticy/ptica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282" y="0"/>
                <a:ext cx="2500330" cy="2205764"/>
              </a:xfrm>
              <a:prstGeom prst="rect">
                <a:avLst/>
              </a:prstGeom>
              <a:noFill/>
            </p:spPr>
          </p:pic>
          <p:pic>
            <p:nvPicPr>
              <p:cNvPr id="8193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000372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502488" y="3929066"/>
                <a:ext cx="641512" cy="384406"/>
              </a:xfrm>
              <a:prstGeom prst="rect">
                <a:avLst/>
              </a:prstGeom>
              <a:noFill/>
            </p:spPr>
          </p:pic>
          <p:pic>
            <p:nvPicPr>
              <p:cNvPr id="12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96053" y="571480"/>
                <a:ext cx="760731" cy="45584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http://gifok.net/images/2015/10/13/Flowers-Drawn_09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71868" y="6143644"/>
                <a:ext cx="1192145" cy="714356"/>
              </a:xfrm>
              <a:prstGeom prst="rect">
                <a:avLst/>
              </a:prstGeom>
              <a:noFill/>
            </p:spPr>
          </p:pic>
          <p:pic>
            <p:nvPicPr>
              <p:cNvPr id="81934" name="Picture 14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57818" y="0"/>
                <a:ext cx="1000132" cy="1122148"/>
              </a:xfrm>
              <a:prstGeom prst="rect">
                <a:avLst/>
              </a:prstGeom>
              <a:noFill/>
            </p:spPr>
          </p:pic>
          <p:pic>
            <p:nvPicPr>
              <p:cNvPr id="81936" name="Picture 16" descr="http://gifok.net/images/2015/10/13/Flowers-Drawn_136.m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flipH="1">
                <a:off x="0" y="4857760"/>
                <a:ext cx="1071538" cy="1211588"/>
              </a:xfrm>
              <a:prstGeom prst="rect">
                <a:avLst/>
              </a:prstGeom>
              <a:noFill/>
            </p:spPr>
          </p:pic>
          <p:pic>
            <p:nvPicPr>
              <p:cNvPr id="8193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0" y="1500174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7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00364" y="142852"/>
                <a:ext cx="747729" cy="785818"/>
              </a:xfrm>
              <a:prstGeom prst="rect">
                <a:avLst/>
              </a:prstGeom>
              <a:noFill/>
            </p:spPr>
          </p:pic>
          <p:pic>
            <p:nvPicPr>
              <p:cNvPr id="18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8215337" y="5143512"/>
                <a:ext cx="883680" cy="92869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6248" y="214290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0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282" y="3643314"/>
                <a:ext cx="895345" cy="785818"/>
              </a:xfrm>
              <a:prstGeom prst="rect">
                <a:avLst/>
              </a:prstGeom>
              <a:noFill/>
            </p:spPr>
          </p:pic>
          <p:pic>
            <p:nvPicPr>
              <p:cNvPr id="21" name="Picture 18" descr="https://im0-tub-ru.yandex.net/i?id=c01c2a2d4677e46b0a0d3a6cacc3f72f&amp;n=33&amp;w=169&amp;h=15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72330" y="0"/>
                <a:ext cx="895345" cy="785818"/>
              </a:xfrm>
              <a:prstGeom prst="rect">
                <a:avLst/>
              </a:prstGeom>
              <a:noFill/>
            </p:spPr>
          </p:pic>
        </p:grpSp>
        <p:sp>
          <p:nvSpPr>
            <p:cNvPr id="81940" name="AutoShape 20" descr="https://media.istockphoto.com/vectors/set-of-cartoon-childrens-faces-cartoon-child-face-icon-vector-id487774768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5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62" b="78261"/>
            <a:stretch>
              <a:fillRect/>
            </a:stretch>
          </p:blipFill>
          <p:spPr bwMode="auto">
            <a:xfrm>
              <a:off x="0" y="1714488"/>
              <a:ext cx="1214998" cy="891924"/>
            </a:xfrm>
            <a:prstGeom prst="rect">
              <a:avLst/>
            </a:prstGeom>
            <a:noFill/>
          </p:spPr>
        </p:pic>
        <p:pic>
          <p:nvPicPr>
            <p:cNvPr id="26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99" t="21740" b="49275"/>
            <a:stretch>
              <a:fillRect/>
            </a:stretch>
          </p:blipFill>
          <p:spPr bwMode="auto">
            <a:xfrm>
              <a:off x="571472" y="5668767"/>
              <a:ext cx="1155538" cy="1189233"/>
            </a:xfrm>
            <a:prstGeom prst="rect">
              <a:avLst/>
            </a:prstGeom>
            <a:noFill/>
          </p:spPr>
        </p:pic>
        <p:pic>
          <p:nvPicPr>
            <p:cNvPr id="27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913" r="66932"/>
            <a:stretch>
              <a:fillRect/>
            </a:stretch>
          </p:blipFill>
          <p:spPr bwMode="auto">
            <a:xfrm>
              <a:off x="2786050" y="0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8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31" t="47826" r="35701" b="26087"/>
            <a:stretch>
              <a:fillRect/>
            </a:stretch>
          </p:blipFill>
          <p:spPr bwMode="auto">
            <a:xfrm>
              <a:off x="5072066" y="5787691"/>
              <a:ext cx="1070309" cy="1070309"/>
            </a:xfrm>
            <a:prstGeom prst="rect">
              <a:avLst/>
            </a:prstGeom>
            <a:noFill/>
          </p:spPr>
        </p:pic>
        <p:pic>
          <p:nvPicPr>
            <p:cNvPr id="29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932" b="75362"/>
            <a:stretch>
              <a:fillRect/>
            </a:stretch>
          </p:blipFill>
          <p:spPr bwMode="auto">
            <a:xfrm>
              <a:off x="7786710" y="0"/>
              <a:ext cx="1070310" cy="1010848"/>
            </a:xfrm>
            <a:prstGeom prst="rect">
              <a:avLst/>
            </a:prstGeom>
            <a:noFill/>
          </p:spPr>
        </p:pic>
        <p:pic>
          <p:nvPicPr>
            <p:cNvPr id="30" name="Picture 8" descr="https://thumbs.dreamstime.com/b/%D0%B8%D0%BA%D0%BE%D0%BD%D0%B0-%D1%81%D1%82%D0%BE%D1%80%D0%BE%D0%BD%D1%8B-%D1%80%D0%B5%D0%B1%D0%B5%D0%BD%D0%BA%D0%B0-%D1%88%D0%B0%D1%80%D0%B6%D0%B0-18793897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68" t="21740" r="32027" b="49275"/>
            <a:stretch>
              <a:fillRect/>
            </a:stretch>
          </p:blipFill>
          <p:spPr bwMode="auto">
            <a:xfrm>
              <a:off x="8286776" y="2143116"/>
              <a:ext cx="1010848" cy="1064050"/>
            </a:xfrm>
            <a:prstGeom prst="rect">
              <a:avLst/>
            </a:prstGeom>
            <a:noFill/>
          </p:spPr>
        </p:pic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1" y="3214685"/>
            <a:ext cx="1982403" cy="330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5" cstate="print"/>
          <a:srcRect t="14890"/>
          <a:stretch>
            <a:fillRect/>
          </a:stretch>
        </p:blipFill>
        <p:spPr bwMode="auto">
          <a:xfrm>
            <a:off x="4786314" y="428604"/>
            <a:ext cx="184134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16" cstate="print"/>
          <a:srcRect l="22449" t="24490" r="20407" b="29251"/>
          <a:stretch>
            <a:fillRect/>
          </a:stretch>
        </p:blipFill>
        <p:spPr bwMode="auto">
          <a:xfrm>
            <a:off x="2214546" y="4857760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17" cstate="print"/>
          <a:srcRect t="6667" r="49999"/>
          <a:stretch>
            <a:fillRect/>
          </a:stretch>
        </p:blipFill>
        <p:spPr bwMode="auto">
          <a:xfrm>
            <a:off x="2643174" y="3286124"/>
            <a:ext cx="928694" cy="13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18" cstate="print"/>
          <a:srcRect t="18692" b="14552"/>
          <a:stretch>
            <a:fillRect/>
          </a:stretch>
        </p:blipFill>
        <p:spPr bwMode="auto">
          <a:xfrm>
            <a:off x="4286248" y="3643314"/>
            <a:ext cx="428628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19" cstate="print"/>
          <a:srcRect t="13279" r="10005" b="12020"/>
          <a:stretch>
            <a:fillRect/>
          </a:stretch>
        </p:blipFill>
        <p:spPr bwMode="auto">
          <a:xfrm>
            <a:off x="285720" y="428604"/>
            <a:ext cx="413111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72330" y="428604"/>
            <a:ext cx="1648647" cy="29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286116" y="3143248"/>
            <a:ext cx="52737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Установка нового оборудования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21542" y="6143644"/>
            <a:ext cx="16240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Домофон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81781" y="4357694"/>
            <a:ext cx="28183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Доступная среда</a:t>
            </a:r>
            <a:endParaRPr lang="ru-RU" sz="2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113</Words>
  <Application>Microsoft Office PowerPoint</Application>
  <PresentationFormat>Экран (4:3)</PresentationFormat>
  <Paragraphs>42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ОТЗЫВЫ РОДИТЕЛЕЙ</vt:lpstr>
      <vt:lpstr>Всё – от старой сосны у забора До большого тёмного бора И от озера до пруда – Окружающая среда. А ещё и медведь, и лось, И котёнок Васька небось? Даже муха – вот это да! – Окружающая среда. Я люблю на озере тишь, И в пруду отраженья крыш, Рвать чернику люблю в лесу, Барсука люблю и лису... Я люблю тебя навсегда, Окружающая среда!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ДомПК</cp:lastModifiedBy>
  <cp:revision>123</cp:revision>
  <dcterms:created xsi:type="dcterms:W3CDTF">2018-02-08T10:05:10Z</dcterms:created>
  <dcterms:modified xsi:type="dcterms:W3CDTF">2023-04-28T11:52:19Z</dcterms:modified>
</cp:coreProperties>
</file>