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pburannoe.ru/novosti/pravila-dorozhnogo-dvizheniya-v-zimnii-period/@@download/image/5_1576733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5486400" cy="4695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3600" y="457200"/>
            <a:ext cx="32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профилактика дорожно-транспортного травматизма</a:t>
            </a:r>
          </a:p>
          <a:p>
            <a:endParaRPr lang="ru-RU" dirty="0" smtClean="0"/>
          </a:p>
          <a:p>
            <a:r>
              <a:rPr lang="ru-RU" dirty="0" smtClean="0"/>
              <a:t>Задачи: </a:t>
            </a:r>
          </a:p>
          <a:p>
            <a:r>
              <a:rPr lang="ru-RU" dirty="0" smtClean="0"/>
              <a:t>- формирование культуры поведения на дороге</a:t>
            </a:r>
          </a:p>
          <a:p>
            <a:pPr>
              <a:buFontTx/>
              <a:buChar char="-"/>
            </a:pPr>
            <a:r>
              <a:rPr lang="ru-RU" dirty="0" smtClean="0"/>
              <a:t>Повторение правил поведения </a:t>
            </a:r>
            <a:r>
              <a:rPr lang="ru-RU" dirty="0" smtClean="0"/>
              <a:t>в различных </a:t>
            </a:r>
            <a:r>
              <a:rPr lang="ru-RU" dirty="0" smtClean="0"/>
              <a:t>ситуациях</a:t>
            </a:r>
          </a:p>
          <a:p>
            <a:pPr>
              <a:buFontTx/>
              <a:buChar char="-"/>
            </a:pPr>
            <a:r>
              <a:rPr lang="ru-RU" dirty="0" smtClean="0"/>
              <a:t> приучать детей быть внимательными и осмотрительными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Подготовила Антонова Ю.В.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953000"/>
            <a:ext cx="68039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 поведения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дороге зимой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491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Правила поведения на дороге в зимний период</a:t>
            </a:r>
            <a:endParaRPr lang="ru-RU" dirty="0"/>
          </a:p>
        </p:txBody>
      </p:sp>
      <p:pic>
        <p:nvPicPr>
          <p:cNvPr id="17410" name="Picture 2" descr="https://avatars.mds.yandex.net/i?id=74fce3393b1589a676b082544efca4a2ef3d4e03-767475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1"/>
            <a:ext cx="3276600" cy="259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76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*Сугробы у дорог и во дворах могут скрывать пешеходов от автомобилистов </a:t>
            </a:r>
            <a:endParaRPr lang="ru-RU" sz="1400" dirty="0"/>
          </a:p>
        </p:txBody>
      </p:sp>
      <p:pic>
        <p:nvPicPr>
          <p:cNvPr id="17412" name="Picture 4" descr="https://cdn.culture.ru/images/cd5fd822-d61d-518c-9d2f-b63eb24fbd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609600"/>
            <a:ext cx="3657600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1447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*Если играть или бегать на скользком тротуаре,  можно попасть под машину</a:t>
            </a:r>
            <a:endParaRPr lang="ru-RU" sz="1400" dirty="0"/>
          </a:p>
        </p:txBody>
      </p:sp>
      <p:pic>
        <p:nvPicPr>
          <p:cNvPr id="17414" name="Picture 6" descr="21.12.2021 - По зимней дороге - без проишествий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3381375" cy="23622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429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Нельзя кататься с горок, расположенных рядом с дорогой</a:t>
            </a:r>
            <a:endParaRPr lang="ru-RU" sz="1400" dirty="0"/>
          </a:p>
        </p:txBody>
      </p:sp>
      <p:pic>
        <p:nvPicPr>
          <p:cNvPr id="17416" name="Picture 8" descr="https://m-dmsh.ekb.muzkult.ru/media/2021/12/10/1307658409/0005-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7976" y="4038600"/>
            <a:ext cx="3756024" cy="2819400"/>
          </a:xfrm>
          <a:prstGeom prst="rect">
            <a:avLst/>
          </a:prstGeom>
          <a:noFill/>
        </p:spPr>
      </p:pic>
      <p:pic>
        <p:nvPicPr>
          <p:cNvPr id="17418" name="Picture 10" descr="https://avatars.mds.yandex.net/i?id=a6e91ac3ff65e4ad4203ba6c22ab84ec10b63de9-8234358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514600"/>
            <a:ext cx="2590800" cy="182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05155" y="2590800"/>
            <a:ext cx="30388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*На дороге надо быть внимательным! Надо оторваться от телефона, снять наушники. Для полного обзора снять капюшон. Руки лучше вытащить из карманов</a:t>
            </a:r>
            <a:endParaRPr lang="ru-RU" sz="1400" dirty="0"/>
          </a:p>
        </p:txBody>
      </p:sp>
      <p:pic>
        <p:nvPicPr>
          <p:cNvPr id="12" name="Picture 12" descr="https://avatars.mds.yandex.net/i?id=818b1006bad21ed128976d96e009c306aaf1e6e7-5697811-images-thumbs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648200"/>
            <a:ext cx="1676400" cy="1295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05200" y="5943600"/>
            <a:ext cx="18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Носить </a:t>
            </a:r>
            <a:r>
              <a:rPr lang="ru-RU" dirty="0" err="1" smtClean="0"/>
              <a:t>фликеры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rused.ru/irk-mdou188/wp-content/uploads/sites/111/2022/08/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229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tn.lenobl.ru/media/photo/2021/01/27/PIGeF2HEWyNc_1200x0_AybP2us9.jpg-124750.281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9800" cy="5559425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2c8a35ff7e2a371d1e6b0648bca5ddc8bf4edfbe-814572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181599"/>
            <a:ext cx="3124200" cy="1676401"/>
          </a:xfrm>
          <a:prstGeom prst="rect">
            <a:avLst/>
          </a:prstGeom>
          <a:noFill/>
        </p:spPr>
      </p:pic>
      <p:pic>
        <p:nvPicPr>
          <p:cNvPr id="1030" name="Picture 6" descr="https://avatars.mds.yandex.net/i?id=c2b2bcbfc82aa5a6f50f8aae50c8cc3972fb5512-7947495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"/>
            <a:ext cx="2743200" cy="2362201"/>
          </a:xfrm>
          <a:prstGeom prst="rect">
            <a:avLst/>
          </a:prstGeom>
          <a:noFill/>
        </p:spPr>
      </p:pic>
      <p:sp>
        <p:nvSpPr>
          <p:cNvPr id="1032" name="AutoShape 8" descr="https://avatars.mds.yandex.net/i?id=f05b5e572857c36e504081b16318745547cf3207-464383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83358bbc167a081a9e8ea5d4f7e4495aa37e72d4-8276139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438400"/>
            <a:ext cx="3000375" cy="2438401"/>
          </a:xfrm>
          <a:prstGeom prst="rect">
            <a:avLst/>
          </a:prstGeom>
          <a:noFill/>
        </p:spPr>
      </p:pic>
      <p:pic>
        <p:nvPicPr>
          <p:cNvPr id="1036" name="Picture 12" descr="https://avatars.mds.yandex.net/i?id=818b1006bad21ed128976d96e009c306aaf1e6e7-5697811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5562600"/>
            <a:ext cx="1676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duportal44.ru/soligalich/Dsad-1/1/SiteAssets/SitePages/%D0%94%D0%BE%D0%BC%D0%B0%D1%88%D0%BD%D1%8F%D1%8F/7%20%D1%88%D0%B0%D0%B3%D0%BE%D0%B2%20%D0%BA%20%D0%B1%D0%B5%D0%B7%D0%BE%D0%BF%D0%B0%D1%81%D0%BD%D0%BE%D1%81%D1%82%D0%B8%20-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104</Words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14</cp:revision>
  <dcterms:created xsi:type="dcterms:W3CDTF">2023-01-16T12:36:03Z</dcterms:created>
  <dcterms:modified xsi:type="dcterms:W3CDTF">2023-01-17T10:50:18Z</dcterms:modified>
</cp:coreProperties>
</file>