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7" r:id="rId2"/>
    <p:sldId id="268" r:id="rId3"/>
    <p:sldId id="269" r:id="rId4"/>
    <p:sldId id="272" r:id="rId5"/>
    <p:sldId id="270" r:id="rId6"/>
    <p:sldId id="271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68DE9-4885-4970-909B-59129A46F172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48CFD-90F2-418B-B7B0-DB41533E27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015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6192688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7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Театральная студия </a:t>
            </a:r>
            <a:r>
              <a:rPr lang="ru-RU" sz="67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детей 5-7 лет</a:t>
            </a:r>
          </a:p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7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6700" b="1" i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67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67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6700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ru-RU" sz="6700" b="1" i="1" u="sng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6700" b="1" i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6700" b="1" i="1" u="sng" dirty="0">
                <a:solidFill>
                  <a:srgbClr val="E36C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67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67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6700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67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6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5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Педагог: Купцова Ольга </a:t>
            </a:r>
            <a:r>
              <a:rPr lang="ru-RU" sz="35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Владимировна</a:t>
            </a:r>
          </a:p>
          <a:p>
            <a:pPr marL="4572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35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Педагог-психолог. Образование</a:t>
            </a:r>
            <a:r>
              <a:rPr lang="ru-RU" sz="3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35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Свердловский </a:t>
            </a:r>
            <a:r>
              <a:rPr lang="ru-RU" sz="3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педагогический </a:t>
            </a:r>
            <a:r>
              <a:rPr lang="ru-RU" sz="35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</a:t>
            </a: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5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квалификация</a:t>
            </a:r>
            <a:r>
              <a:rPr lang="ru-RU" sz="3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преподаватель дошкольной педагогики и психологии, методист по дошкольному воспитанию</a:t>
            </a:r>
            <a:r>
              <a:rPr lang="ru-RU" sz="35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5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 педагогической работы более 30 лет </a:t>
            </a:r>
          </a:p>
          <a:p>
            <a:pPr marL="45720" indent="0" algn="ctr">
              <a:buNone/>
            </a:pPr>
            <a:endParaRPr lang="ru-RU" sz="29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социально-коммуникативная творческая мастерская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расширение возможностей развития личностного потенциала и способностей каждого ребенка средствами </a:t>
            </a:r>
          </a:p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интеллекта, </a:t>
            </a:r>
          </a:p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моделирования специальных ситуаций, </a:t>
            </a:r>
          </a:p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 драматизаций, </a:t>
            </a:r>
          </a:p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спектаклей и эстрадных миниатюр.</a:t>
            </a:r>
          </a:p>
          <a:p>
            <a:pPr marL="45720" indent="0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9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5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5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социально-нравственных качеств личности ребенка позволит ему успешно адаптироваться и социализироваться в меняющемся мире. </a:t>
            </a:r>
            <a:endParaRPr lang="ru-RU" sz="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425004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9"/>
            <a:ext cx="806489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2 раза в неделю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Понедельник/пятница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занятий: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упражнения,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 деятельность,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индивидуальные, групповые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этюды,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театрально-музыкальный праздник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урок.</a:t>
            </a:r>
          </a:p>
          <a:p>
            <a:endParaRPr lang="ru-RU" i="1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«Комплексная программа социально-коммуникативного развития ребенка средствами эмоционального и социального интеллекта» Н.В.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Микляева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379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92887" cy="5760640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1 «Учимся доброжелательному поведению»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понятиями «добро» и «зло», учимся справляться с гневом, анализировать поведение, управлять эмоциями, жить дружно и весело.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2 «Учимся сочувствовать и сопереживать»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понимать родных и близких людей «Друг в беде не бросит», «Каким хочу быть?».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3 «Мы и наши друзья-животные»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заботиться о животных.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Театрализованные игры с использованием различных видов театра: картинок, </a:t>
            </a:r>
            <a:r>
              <a:rPr lang="ru-RU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фланелеграфа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настольного, игрушек, теневого, пальчикового, кукол бибабо («Два жадных медвежонка», «Мальвина учит Буратино», «</a:t>
            </a:r>
            <a:r>
              <a:rPr lang="ru-RU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Федорино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горе»……)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Игры-драматизации. (Шутка-минутка, Небылицы, «Какой сегодня праздник?»……)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Спектакли, пьесы и сценки («Подарки», «</a:t>
            </a:r>
            <a:r>
              <a:rPr lang="ru-RU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Хрюша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грязнуля», «Красная Шапочка и добрый волк», «Петрушка-помощник», «Дочка моя куколка»…)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309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иша\Downloads\DSC_0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" y="2643149"/>
            <a:ext cx="3357520" cy="2357454"/>
          </a:xfrm>
          <a:prstGeom prst="rect">
            <a:avLst/>
          </a:prstGeom>
          <a:noFill/>
        </p:spPr>
      </p:pic>
      <p:pic>
        <p:nvPicPr>
          <p:cNvPr id="1027" name="Picture 3" descr="C:\Users\Миша\Downloads\IMG_20200113_212414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642918"/>
            <a:ext cx="3071802" cy="1084730"/>
          </a:xfrm>
          <a:prstGeom prst="rect">
            <a:avLst/>
          </a:prstGeom>
          <a:noFill/>
        </p:spPr>
      </p:pic>
      <p:pic>
        <p:nvPicPr>
          <p:cNvPr id="1028" name="Picture 4" descr="C:\Users\Миша\Downloads\DSC_0060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920988" y="2722558"/>
            <a:ext cx="3373462" cy="2214578"/>
          </a:xfrm>
          <a:prstGeom prst="rect">
            <a:avLst/>
          </a:prstGeom>
          <a:noFill/>
        </p:spPr>
      </p:pic>
      <p:pic>
        <p:nvPicPr>
          <p:cNvPr id="1029" name="Picture 5" descr="C:\Users\Миша\Downloads\DSC_00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691971" y="2737657"/>
            <a:ext cx="3357522" cy="2168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20879" cy="2016224"/>
          </a:xfrm>
        </p:spPr>
        <p:txBody>
          <a:bodyPr/>
          <a:lstStyle/>
          <a:p>
            <a:pPr algn="l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СПОРТИВНЫЙ  КРУЖОК ДЛЯ ДЕТЕЙ  4-7 ЛЕТ «ШКОЛА МЯЧА»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едагог :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Кондрашова Наталия Владимировна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культуре: образование Свердловское городское дошкольное педагогическое училище № 3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Квалификация:«воспитатель в дошкольных учреждениях» 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Стаж работы в должности: более 17 лет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551837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Цель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детьми действиями с мячом на более высоком уровне, умением играть в спортивные игры с мячом, развитие у дошкольников «чувства мяча».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05064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57135"/>
            <a:ext cx="874846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способствовать улучшению физического развития, физической подготовленности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развивать координацию движений, выносливость, быстроту, ловкость, ориентировку в пространстве, глазомер;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формировать простейшие технико-тактические действия с мячом: передача мяча, бросок через сетку, забрасывание в корзину, подача мяча, блокирование, ведение мяча ногами, удар по воротам и умение применять их в игровой ситуации;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развивать способность действовать мячом на достаточно высоком уровне.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1" cy="6336704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2 раза в неделю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Понедельник/среда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0534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			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6" y="1196753"/>
          <a:ext cx="8280921" cy="248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4"/>
                <a:gridCol w="1512168"/>
                <a:gridCol w="1728191"/>
                <a:gridCol w="1656184"/>
                <a:gridCol w="1656184"/>
              </a:tblGrid>
              <a:tr h="7219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занятий в неделю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занятий в год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День недели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Длительность условного часа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0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4-5 лет средняя группа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	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64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Понедельник среда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 минут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0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5-6 лет старшая группа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Понедельник среда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 минут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0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6-7 лет подготовительная к школе группа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Понедельник среда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 минут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221088"/>
            <a:ext cx="6619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Тематическая программа «Школа мяча» Н.И. Николаевой.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214290"/>
            <a:ext cx="5966666" cy="2423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4348" y="3643314"/>
            <a:ext cx="7929618" cy="2286016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Важное место в системе физического воспитания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детей дошкольного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возраста занимают действия с мячом.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Упражнения в бросании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катании мячей способствуют развитию глазомера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координации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ловкости, ритмичности, согласованности движений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совершенствуют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пространственную ориентировку.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мячами различного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объема развивают не только крупные, но и мелкие мышцы,</a:t>
            </a:r>
          </a:p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увеличивают подвижность в суставах пальцев и кистях,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усиливают кровообращение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Они укрепляют мышцы, удерживающие позвоночник,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способствуют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выработке хорошей осанки.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Миша\Downloads\IMG_0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857232"/>
            <a:ext cx="364333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5966666" cy="2423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28" y="3571876"/>
            <a:ext cx="6643734" cy="244259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задача -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всех детей владеть мячом на достаточно высоком уровне.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мячом пользуются у детей наибольшей популярностью,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неудивительно. Мяч (большой или маленький) - это снаряд, который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требует проворных рук и повышенного внимания. Сюжеты упражнений с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мячом разнообразны. Мяч можно перебрасывать, надо уметь его ловить,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мячом можно пятнать, выбивать. Для детей мяч, этот круглый, легкий,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упругий, привлекательный снаряд, нередко символизирует приобщение к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спортивным играм: волейболу, баскетболу, футболу.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Миша\Downloads\1361_1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28"/>
            <a:ext cx="2133600" cy="1420368"/>
          </a:xfrm>
          <a:prstGeom prst="rect">
            <a:avLst/>
          </a:prstGeom>
          <a:noFill/>
        </p:spPr>
      </p:pic>
      <p:pic>
        <p:nvPicPr>
          <p:cNvPr id="7" name="Picture 2" descr="C:\Users\Миша\Downloads\a5ba03254bf3458b751f221876f7f99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42852"/>
            <a:ext cx="1952639" cy="1464479"/>
          </a:xfrm>
          <a:prstGeom prst="rect">
            <a:avLst/>
          </a:prstGeom>
          <a:noFill/>
        </p:spPr>
      </p:pic>
      <p:pic>
        <p:nvPicPr>
          <p:cNvPr id="2052" name="Picture 4" descr="C:\Users\Миша\Downloads\Ping-Pong-Racket-Ping-Pong-Bat-Playground-Table-Tennis-Ball-Table-Tennis-Bat-Wood-Durable-Practic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071546"/>
            <a:ext cx="2428868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326</TotalTime>
  <Words>498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Модуль 1 «Учимся доброжелательному поведению» Знакомство с понятиями «добро» и «зло», учимся справляться с гневом, анализировать поведение, управлять эмоциями, жить дружно и весело.  Модуль 2 «Учимся сочувствовать и сопереживать»  Учимся понимать родных и близких людей «Друг в беде не бросит», «Каким хочу быть?».   Модуль 3 «Мы и наши друзья-животные» Учимся заботиться о животных.  Театрализованные игры с использованием различных видов театра: картинок, фланелеграфа, настольного, игрушек, теневого, пальчикового, кукол бибабо («Два жадных медвежонка», «Мальвина учит Буратино», «Федорино горе»……) Игры-драматизации. (Шутка-минутка, Небылицы, «Какой сегодня праздник?»……) Спектакли, пьесы и сценки («Подарки», «Хрюша не грязнуля», «Красная Шапочка и добрый волк», «Петрушка-помощник», «Дочка моя куколка»…) </vt:lpstr>
      <vt:lpstr>Слайд 4</vt:lpstr>
      <vt:lpstr>СПОРТИВНЫЙ  КРУЖОК ДЛЯ ДЕТЕЙ  4-7 ЛЕТ «ШКОЛА МЯЧА»                     Педагог : Кондрашова Наталия Владимировна  Инструктор по физической культуре: образование Свердловское городское дошкольное педагогическое училище № 3   Квалификация:«воспитатель в дошкольных учреждениях»  Стаж работы в должности: более 17 лет  </vt:lpstr>
      <vt:lpstr>Занятия 2 раза в неделю  Понедельник/среда  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Misha</cp:lastModifiedBy>
  <cp:revision>39</cp:revision>
  <dcterms:created xsi:type="dcterms:W3CDTF">2017-04-25T19:28:45Z</dcterms:created>
  <dcterms:modified xsi:type="dcterms:W3CDTF">2020-08-31T13:37:22Z</dcterms:modified>
</cp:coreProperties>
</file>