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73" r:id="rId5"/>
    <p:sldId id="268" r:id="rId6"/>
    <p:sldId id="272" r:id="rId7"/>
    <p:sldId id="269" r:id="rId8"/>
    <p:sldId id="259" r:id="rId9"/>
    <p:sldId id="274" r:id="rId10"/>
    <p:sldId id="271" r:id="rId11"/>
    <p:sldId id="261" r:id="rId12"/>
    <p:sldId id="278" r:id="rId13"/>
    <p:sldId id="262" r:id="rId14"/>
    <p:sldId id="281" r:id="rId15"/>
    <p:sldId id="275" r:id="rId16"/>
    <p:sldId id="282" r:id="rId17"/>
    <p:sldId id="263" r:id="rId18"/>
    <p:sldId id="260" r:id="rId19"/>
    <p:sldId id="267" r:id="rId20"/>
    <p:sldId id="277" r:id="rId21"/>
    <p:sldId id="279" r:id="rId22"/>
    <p:sldId id="280" r:id="rId23"/>
    <p:sldId id="283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39">
          <p15:clr>
            <a:srgbClr val="A4A3A4"/>
          </p15:clr>
        </p15:guide>
        <p15:guide id="4" pos="767">
          <p15:clr>
            <a:srgbClr val="A4A3A4"/>
          </p15:clr>
        </p15:guide>
        <p15:guide id="5" pos="6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492" autoAdjust="0"/>
  </p:normalViewPr>
  <p:slideViewPr>
    <p:cSldViewPr>
      <p:cViewPr varScale="1">
        <p:scale>
          <a:sx n="74" d="100"/>
          <a:sy n="74" d="100"/>
        </p:scale>
        <p:origin x="552" y="84"/>
      </p:cViewPr>
      <p:guideLst>
        <p:guide orient="horz" pos="2160"/>
        <p:guide orient="horz" pos="3888"/>
        <p:guide pos="3839"/>
        <p:guide pos="767"/>
        <p:guide pos="69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ru-RU"/>
              <a:t>08.04.2018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ru-RU"/>
              <a:t>08.04.2018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216152">
              <a:buNone/>
            </a:pPr>
            <a:fld id="{B045B7DE-1198-4F2F-B574-CA8CAE341642}" type="slidenum">
              <a:rPr lang="en-US" sz="1200" b="0" i="0">
                <a:latin typeface="Constantia"/>
                <a:ea typeface="+mn-ea"/>
                <a:cs typeface="+mn-cs"/>
              </a:rPr>
              <a:t>18</a:t>
            </a:fld>
            <a:endParaRPr lang="en-US" sz="1200" b="0" i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3" y="1600200"/>
            <a:ext cx="975106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Полилиния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7" name="Прямоугольник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Полилиния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21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Полилиния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ru-RU" noProof="0" smtClean="0"/>
              <a:t>08.04.2018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Полилиния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8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ru-RU" noProof="0" smtClean="0"/>
              <a:pPr/>
              <a:t>08.04.2018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0"/>
            <a:ext cx="9751060" cy="15002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    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Муниципальное бюджетное дошкольного образовательное учреждение.</a:t>
            </a:r>
            <a:br>
              <a:rPr lang="ru-RU" sz="2000" dirty="0"/>
            </a:br>
            <a:r>
              <a:rPr lang="ru-RU" sz="2000" dirty="0"/>
              <a:t>Детский сад №55 «Колосок».</a:t>
            </a:r>
            <a:br>
              <a:rPr lang="ru-RU" sz="2000" dirty="0"/>
            </a:br>
            <a:r>
              <a:rPr lang="ru-RU" sz="6600" dirty="0" smtClean="0"/>
              <a:t>Проект «Вершки-корешки»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62565" y="6093296"/>
            <a:ext cx="47262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        </a:t>
            </a:r>
            <a:r>
              <a:rPr lang="ru-RU" sz="1800" dirty="0" smtClean="0"/>
              <a:t>Автор: Воспитатель </a:t>
            </a:r>
            <a:r>
              <a:rPr lang="ru-RU" sz="1800" dirty="0"/>
              <a:t>МБДОУ № 55 </a:t>
            </a:r>
          </a:p>
          <a:p>
            <a:pPr algn="r"/>
            <a:r>
              <a:rPr lang="ru-RU" sz="1800" dirty="0"/>
              <a:t>Акберова У.А.</a:t>
            </a:r>
          </a:p>
          <a:p>
            <a:pPr algn="r"/>
            <a:endParaRPr lang="ru-RU" dirty="0"/>
          </a:p>
        </p:txBody>
      </p:sp>
      <p:pic>
        <p:nvPicPr>
          <p:cNvPr id="1030" name="Picture 6" descr="http://www.stihi.ru/pics/2012/08/08/8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1500213"/>
            <a:ext cx="6336704" cy="46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-3257"/>
            <a:ext cx="4320480" cy="5760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0"/>
            <a:ext cx="4351412" cy="5760640"/>
          </a:xfrm>
          <a:prstGeom prst="rect">
            <a:avLst/>
          </a:prstGeom>
        </p:spPr>
      </p:pic>
      <p:pic>
        <p:nvPicPr>
          <p:cNvPr id="10" name="Picture 2" descr="https://ds02.infourok.ru/uploads/ex/0f84/0001347b-e0d0d09d/img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2795950"/>
            <a:ext cx="5416066" cy="40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884" y="0"/>
            <a:ext cx="97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«Овощи на грядке, здоровье в порядке!»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646331"/>
            <a:ext cx="4083918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646331"/>
            <a:ext cx="4190624" cy="558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8" y="-117779"/>
            <a:ext cx="12188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tabLst>
                <a:tab pos="228600" algn="l"/>
              </a:tabLst>
            </a:pPr>
            <a:r>
              <a:rPr lang="ru-RU" sz="3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Для </a:t>
            </a: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чего растению семена</a:t>
            </a:r>
            <a:r>
              <a:rPr lang="ru-RU" sz="3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823938"/>
            <a:ext cx="3888432" cy="518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316766"/>
            <a:ext cx="3795886" cy="5061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1995582"/>
            <a:ext cx="3646814" cy="48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756" y="116632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228600" algn="l"/>
              </a:tabLst>
            </a:pPr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9796" y="1628800"/>
            <a:ext cx="439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Разработка плана деятельности по посадке семян.</a:t>
            </a:r>
          </a:p>
          <a:p>
            <a:pPr algn="just"/>
            <a:r>
              <a:rPr lang="ru-RU" sz="2800" dirty="0"/>
              <a:t>Разработка необходимых схем – календарей для занесения изменений в росте растений </a:t>
            </a:r>
          </a:p>
        </p:txBody>
      </p:sp>
      <p:pic>
        <p:nvPicPr>
          <p:cNvPr id="6" name="Объект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353819"/>
            <a:ext cx="4515491" cy="60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260382"/>
            <a:ext cx="3834426" cy="5112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260382"/>
            <a:ext cx="3834426" cy="5112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764" y="5517232"/>
            <a:ext cx="12188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Раскрыть понятие, что раньше появляется из семени подсолнечника, тыквы, огурца, арбуза, бобовых – верхние побеги или корешки.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4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748" y="188640"/>
            <a:ext cx="1015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228600" algn="l"/>
              </a:tabLst>
            </a:pP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71558" y="1268760"/>
            <a:ext cx="3312368" cy="3841427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Ответ </a:t>
            </a:r>
            <a:r>
              <a:rPr lang="ru-RU" sz="3200" dirty="0">
                <a:solidFill>
                  <a:schemeClr val="tx1"/>
                </a:solidFill>
              </a:rPr>
              <a:t>на поставленный вопрос: «Вершки или корешки</a:t>
            </a:r>
            <a:r>
              <a:rPr lang="ru-RU" sz="3200" dirty="0" smtClean="0">
                <a:solidFill>
                  <a:schemeClr val="tx1"/>
                </a:solidFill>
              </a:rPr>
              <a:t>?»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Сбор урожая.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04" y="196407"/>
            <a:ext cx="3867894" cy="5157192"/>
          </a:xfrm>
          <a:prstGeom prst="rect">
            <a:avLst/>
          </a:prstGeom>
        </p:spPr>
      </p:pic>
      <p:pic>
        <p:nvPicPr>
          <p:cNvPr id="15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27" y="1916832"/>
            <a:ext cx="3617517" cy="48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64" y="0"/>
            <a:ext cx="12188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a typeface="Times New Roman" panose="02020603050405020304" pitchFamily="18" charset="0"/>
              </a:rPr>
              <a:t>«Как нужно ухаживать за растением»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052735"/>
            <a:ext cx="3948880" cy="5265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98" y="1268760"/>
            <a:ext cx="4041956" cy="5256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86" y="1772817"/>
            <a:ext cx="3848569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26" y="192923"/>
            <a:ext cx="3988552" cy="53180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654" y="5559622"/>
            <a:ext cx="3176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Работа с родителями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12050" y="1235243"/>
            <a:ext cx="2403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16047" y="5559623"/>
            <a:ext cx="3085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Работа с педагогами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4" y="192923"/>
            <a:ext cx="3639092" cy="5108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29" y="1696908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0284" y="-171400"/>
            <a:ext cx="12188825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buSzPts val="1000"/>
              <a:tabLst>
                <a:tab pos="228600" algn="l"/>
              </a:tabLs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«Когда овощи могут помочь, а когда могут навредить нашему </a:t>
            </a:r>
            <a:r>
              <a:rPr lang="ru-RU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здоровью?»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elagrotorg.ru/images/sadovodstvo/kartofel/kertofel%20f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4" y="1845767"/>
            <a:ext cx="57150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ealfoods.ru/wp-content/uploads/2016/02/kartofel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2245816"/>
            <a:ext cx="4762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748cf11a7c2cf2972cd00db54062cd38&amp;n=33&amp;h=215&amp;w=3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3603879"/>
            <a:ext cx="4752528" cy="32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3852" y="0"/>
            <a:ext cx="84537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Участники проекта: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Д</a:t>
            </a:r>
            <a:r>
              <a:rPr lang="ru-RU" sz="3200" dirty="0" smtClean="0"/>
              <a:t>ети средней группы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Воспитатель средней группы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Помощник воспитателя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Родители воспитанников средней группы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2513148"/>
            <a:ext cx="3248056" cy="4330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513148"/>
            <a:ext cx="3219822" cy="4332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41" y="2513148"/>
            <a:ext cx="3354662" cy="43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053852" y="152399"/>
            <a:ext cx="4320480" cy="6705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Актуальность проекта: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Проект </a:t>
            </a:r>
            <a:r>
              <a:rPr lang="ru-RU" dirty="0">
                <a:solidFill>
                  <a:schemeClr val="tx1"/>
                </a:solidFill>
              </a:rPr>
              <a:t>направлен на формирование представлений об овощных культурах нашей области; о способах их посадки и условиях выращивания; на понимание необходимости овощей в жизнедеятельности человека. Участие детей в проекте позволит максимально обогатить их представления о работе сельских жителей на приусадебных участках, о процессе выращивания огородных культур, их полезных свойствах; развить связную речь, творческие способности детей, совместную поисковую деятельность.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404664"/>
            <a:ext cx="4379658" cy="5839544"/>
          </a:xfr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636" y="-33786"/>
            <a:ext cx="1207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Наш урожай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439797"/>
            <a:ext cx="4227934" cy="563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439797"/>
            <a:ext cx="4104456" cy="5637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86" y="1086128"/>
            <a:ext cx="4191776" cy="56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6157" y="-99392"/>
            <a:ext cx="121888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Результаты:</a:t>
            </a:r>
          </a:p>
          <a:p>
            <a:pPr algn="just"/>
            <a:r>
              <a:rPr lang="ru-RU" sz="3000" dirty="0" smtClean="0"/>
              <a:t>1.Дети научились различать овощные культуры;</a:t>
            </a:r>
          </a:p>
          <a:p>
            <a:pPr algn="just"/>
            <a:r>
              <a:rPr lang="ru-RU" sz="3000" dirty="0" smtClean="0"/>
              <a:t>2.Создав грядки и посадив семена, дети вырастили редиску, морковь, помидоры, огурцы, и узнали какая часть растений съедобна;</a:t>
            </a:r>
          </a:p>
          <a:p>
            <a:pPr algn="just"/>
            <a:r>
              <a:rPr lang="ru-RU" sz="3000" dirty="0" smtClean="0"/>
              <a:t>3.Устроили праздничное мероприятие для детей и родителей;</a:t>
            </a:r>
          </a:p>
          <a:p>
            <a:pPr algn="just"/>
            <a:r>
              <a:rPr lang="ru-RU" sz="3000" dirty="0" smtClean="0"/>
              <a:t>4.Научились более бережно относиться к природе, ко всему живому.</a:t>
            </a:r>
            <a:endParaRPr lang="ru-RU" sz="3000" dirty="0"/>
          </a:p>
        </p:txBody>
      </p:sp>
      <p:pic>
        <p:nvPicPr>
          <p:cNvPr id="1026" name="Picture 2" descr="http://www.theguidetogaygardening.com/wp-content/uploads/2017/04/carro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0" y="3212976"/>
            <a:ext cx="6454452" cy="353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NZjH6wsZnIo/VUA762QEemI/AAAAAAAAewc/li84-Kp_GdU/s1600/rabane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98" y="3143359"/>
            <a:ext cx="3852367" cy="36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5" b="17375"/>
          <a:stretch>
            <a:fillRect/>
          </a:stretch>
        </p:blipFill>
        <p:spPr>
          <a:xfrm>
            <a:off x="549796" y="332656"/>
            <a:ext cx="6290172" cy="5472435"/>
          </a:xfrm>
        </p:spPr>
      </p:pic>
      <p:sp>
        <p:nvSpPr>
          <p:cNvPr id="7" name="Прямоугольник 6"/>
          <p:cNvSpPr/>
          <p:nvPr/>
        </p:nvSpPr>
        <p:spPr>
          <a:xfrm>
            <a:off x="7102524" y="332656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Вывод:</a:t>
            </a:r>
          </a:p>
          <a:p>
            <a:r>
              <a:rPr lang="ru-RU" sz="3200" dirty="0"/>
              <a:t>В конце проекта дети поняли, что овощные культуры различаются по цвету, форме, размеру плода, по листьям и скорости роста</a:t>
            </a:r>
            <a:r>
              <a:rPr lang="ru-RU" sz="3200" dirty="0" smtClean="0"/>
              <a:t>. Также была подтверждена гипотеза, сформулированная в </a:t>
            </a:r>
            <a:r>
              <a:rPr lang="ru-RU" sz="3200" smtClean="0"/>
              <a:t>ходе работы.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14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102524" y="1837864"/>
            <a:ext cx="4896544" cy="3491349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Проблема: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с помощью чего, выяснить, что появится раньше вершки или корешки;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и чем способствовать формированию у детей заинтересованности поисково-познавательной деятельностью</a:t>
            </a:r>
            <a:r>
              <a:rPr lang="ru-RU" sz="17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Проблема неосведомленности детей о том, что такое вершки, а что такое корешки.</a:t>
            </a:r>
            <a:endParaRPr lang="ru-RU" sz="17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17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7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ветви растений тянутся к солнцу, а корни растут вниз.</a:t>
            </a:r>
          </a:p>
        </p:txBody>
      </p:sp>
      <p:pic>
        <p:nvPicPr>
          <p:cNvPr id="10" name="Picture 2" descr="http://images.myshared.ru/46/1336767/slide_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b="3177"/>
          <a:stretch>
            <a:fillRect/>
          </a:stretch>
        </p:blipFill>
        <p:spPr bwMode="auto">
          <a:xfrm>
            <a:off x="117748" y="620688"/>
            <a:ext cx="670401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18882" y="152400"/>
            <a:ext cx="4731514" cy="6705600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Цель проекта:</a:t>
            </a:r>
            <a:r>
              <a:rPr lang="ru-RU" sz="1800" dirty="0">
                <a:solidFill>
                  <a:schemeClr val="tx1"/>
                </a:solidFill>
              </a:rPr>
              <a:t> формирование экологической культуры у детей и родителей, создание условий для познавательного развития детей через проектно-исследовательскую деятельность и организацию художественно-продуктивной творческой деятельности. Вовлечение родителей в совместную с детьми деятельность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Задачи </a:t>
            </a:r>
            <a:r>
              <a:rPr lang="ru-RU" sz="1800" b="1" dirty="0">
                <a:solidFill>
                  <a:schemeClr val="tx1"/>
                </a:solidFill>
              </a:rPr>
              <a:t>проекта: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Формировать у детей знания о росте и потребности растений (тепло, влага, свет);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Формировать умения наблюдать, ухаживать за </a:t>
            </a:r>
            <a:r>
              <a:rPr lang="ru-RU" sz="1800" dirty="0" smtClean="0">
                <a:solidFill>
                  <a:schemeClr val="tx1"/>
                </a:solidFill>
              </a:rPr>
              <a:t>огородными </a:t>
            </a:r>
            <a:r>
              <a:rPr lang="ru-RU" sz="1800" dirty="0">
                <a:solidFill>
                  <a:schemeClr val="tx1"/>
                </a:solidFill>
              </a:rPr>
              <a:t>культурами. Развивать любознательность, интерес к исследовательской деятельности, экспериментированию;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Воспитывать бережное и заботливое отношение к растениям;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Формировать партнёрские взаимоотношения между педагогом, детьми и родителями.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Развивать у детей интерес к своему здоровью и окружающих, а также к условиям сохранения и укрепления здоровья посредством организации здорового питания.</a:t>
            </a:r>
          </a:p>
          <a:p>
            <a:endParaRPr lang="ru-RU" sz="13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332656"/>
            <a:ext cx="4568856" cy="6091808"/>
          </a:xfrm>
        </p:spPr>
      </p:pic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36" y="0"/>
            <a:ext cx="9751060" cy="684312"/>
          </a:xfrm>
        </p:spPr>
        <p:txBody>
          <a:bodyPr/>
          <a:lstStyle/>
          <a:p>
            <a:r>
              <a:rPr lang="ru-RU" b="1" dirty="0" smtClean="0"/>
              <a:t>Этапы работы над проектом:</a:t>
            </a:r>
            <a:endParaRPr lang="ru-RU" b="1" dirty="0"/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flipV="1">
            <a:off x="1406073" y="3538698"/>
            <a:ext cx="6258681" cy="1618494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7664754" y="2026530"/>
            <a:ext cx="0" cy="151216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664754" y="2018198"/>
            <a:ext cx="2894154" cy="833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77988" y="5102394"/>
            <a:ext cx="1175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 этап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2254" y="3510326"/>
            <a:ext cx="121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 этап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84900" y="1980645"/>
            <a:ext cx="1207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 этап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489269" y="3284984"/>
            <a:ext cx="2932945" cy="1720803"/>
          </a:xfrm>
          <a:prstGeom prst="flowChart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50" dirty="0" smtClean="0"/>
              <a:t>Постановка проблемы: «Вершки или корешки?»</a:t>
            </a:r>
          </a:p>
          <a:p>
            <a:pPr algn="ctr"/>
            <a:r>
              <a:rPr lang="ru-RU" sz="1650" dirty="0" smtClean="0"/>
              <a:t>Сбор информации по данной теме сбор практического материала: разные семена, необходимое оборудование.</a:t>
            </a:r>
            <a:endParaRPr lang="ru-RU" sz="1650" dirty="0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7688821" y="342156"/>
            <a:ext cx="2894153" cy="1546559"/>
          </a:xfrm>
          <a:prstGeom prst="flowChartProcess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50" dirty="0" smtClean="0">
                <a:solidFill>
                  <a:schemeClr val="tx1"/>
                </a:solidFill>
              </a:rPr>
              <a:t>Ответ на поставленный вопрос: «Вершки или корешки?»</a:t>
            </a:r>
          </a:p>
          <a:p>
            <a:pPr algn="ctr"/>
            <a:r>
              <a:rPr lang="ru-RU" sz="1850" dirty="0" smtClean="0">
                <a:solidFill>
                  <a:schemeClr val="tx1"/>
                </a:solidFill>
              </a:rPr>
              <a:t>Сбор урожая.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4535413" y="1727428"/>
            <a:ext cx="3035081" cy="1656041"/>
          </a:xfrm>
          <a:prstGeom prst="flowChartProcess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0" dirty="0" smtClean="0">
              <a:solidFill>
                <a:schemeClr val="tx1"/>
              </a:solidFill>
            </a:endParaRPr>
          </a:p>
          <a:p>
            <a:pPr algn="ctr"/>
            <a:r>
              <a:rPr lang="ru-RU" sz="1550" dirty="0" smtClean="0">
                <a:solidFill>
                  <a:schemeClr val="tx1"/>
                </a:solidFill>
              </a:rPr>
              <a:t>Разработка плана деятельности по посадке семян.</a:t>
            </a:r>
          </a:p>
          <a:p>
            <a:pPr algn="ctr"/>
            <a:r>
              <a:rPr lang="ru-RU" sz="1550" dirty="0" smtClean="0">
                <a:solidFill>
                  <a:schemeClr val="tx1"/>
                </a:solidFill>
              </a:rPr>
              <a:t>Разработка необходимых схем – календарей для занесения изменений в росте растений</a:t>
            </a:r>
          </a:p>
          <a:p>
            <a:pPr algn="ctr"/>
            <a:r>
              <a:rPr lang="ru-RU" sz="1550" dirty="0">
                <a:solidFill>
                  <a:schemeClr val="tx1"/>
                </a:solidFill>
              </a:rPr>
              <a:t>Наблюдение за изменениями семян.</a:t>
            </a:r>
          </a:p>
          <a:p>
            <a:pPr algn="ctr"/>
            <a:r>
              <a:rPr lang="ru-RU" sz="155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5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" b="5608"/>
          <a:stretch>
            <a:fillRect/>
          </a:stretch>
        </p:blipFill>
        <p:spPr>
          <a:xfrm>
            <a:off x="189756" y="332656"/>
            <a:ext cx="5730753" cy="3815978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8398668" y="332656"/>
            <a:ext cx="2844059" cy="6525343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Методы:  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.Беседы с детьми об овощах (редиска и лук);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Чтение художественной литературы (сказки, рассказы, потешки);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Подготова необходимых материалов для работы на огороде;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.Различные виды изобразительной деятельности по тематике;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выставки детских работ «Овощи на грядках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89" y="908720"/>
            <a:ext cx="3885896" cy="4893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63" y="2420888"/>
            <a:ext cx="3224953" cy="4299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49996" y="188640"/>
            <a:ext cx="6624736" cy="191683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Направление практической деятельности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2204" y="2432800"/>
            <a:ext cx="3888432" cy="18505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РАБОТА с родителями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28" y="4077072"/>
            <a:ext cx="3888432" cy="18505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РАБОТА с детьми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0309" y="4077072"/>
            <a:ext cx="3888432" cy="18505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РАБОТА с педагогами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5820" y="0"/>
            <a:ext cx="10928248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Совместная</a:t>
            </a:r>
            <a:r>
              <a:rPr kumimoji="0" lang="ru-RU" alt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деятельность воспитателя с детьми: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996" y="551235"/>
            <a:ext cx="12188825" cy="637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5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Экскурсия по территории детского сада, наблюдение за солнечной и теневой стороной;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5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Сравнение температуры предметов на солнце и в тени;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55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Посадка комнатных растений (отростков), лука (в воду или землю);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5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Рыхление и полив растений в уголке природы;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55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иллюстраций: «Растения Северного края», «Что растёт на огороде, в саду»;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5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Беседа с детьми на тему: «Что рождается весной?», «Что необходимо растениям для роста»;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55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Чтение стихотворений, пословиц и поговорок, загадывание загад</a:t>
            </a:r>
            <a:r>
              <a:rPr lang="ru-RU" sz="25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ок;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5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Рисование на тему «Веточка с листочками», «Огород», «Полезные овощи и фрукты»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5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игры: «Найди дерево по описанию», «Полезное – не полезное».</a:t>
            </a:r>
          </a:p>
        </p:txBody>
      </p:sp>
    </p:spTree>
    <p:extLst>
      <p:ext uri="{BB962C8B-B14F-4D97-AF65-F5344CB8AC3E}">
        <p14:creationId xmlns:p14="http://schemas.microsoft.com/office/powerpoint/2010/main" val="18357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6" y="1092248"/>
            <a:ext cx="4507966" cy="5765751"/>
          </a:xfrm>
          <a:prstGeom prst="rect">
            <a:avLst/>
          </a:prstGeom>
        </p:spPr>
      </p:pic>
      <p:pic>
        <p:nvPicPr>
          <p:cNvPr id="1032" name="Picture 8" descr="https://vigodnee.ru/upload/products/000/445/02/93384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1092248"/>
            <a:ext cx="4246723" cy="57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748" y="32957"/>
            <a:ext cx="12188825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228600" algn="l"/>
              </a:tabLst>
            </a:pP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lvl="0">
              <a:spcAft>
                <a:spcPts val="800"/>
              </a:spcAft>
              <a:buSzPts val="1000"/>
              <a:tabLst>
                <a:tab pos="2286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детской познавательной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_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CEDD5F-3E18-494C-BAA9-9C33F7C085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изображением свежих овощей (широкоэкранный формат)</Template>
  <TotalTime>0</TotalTime>
  <Words>661</Words>
  <Application>Microsoft Office PowerPoint</Application>
  <PresentationFormat>Произвольный</PresentationFormat>
  <Paragraphs>82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</vt:lpstr>
      <vt:lpstr>Cooking_16x9</vt:lpstr>
      <vt:lpstr>                Муниципальное бюджетное дошкольного образовательное учреждение. Детский сад №55 «Колосок». Проект «Вершки-корешки»</vt:lpstr>
      <vt:lpstr> </vt:lpstr>
      <vt:lpstr>Презентация PowerPoint</vt:lpstr>
      <vt:lpstr>Презентация PowerPoint</vt:lpstr>
      <vt:lpstr>Этапы работы над проектом: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2017-06-17T11:04:05Z</dcterms:created>
  <dcterms:modified xsi:type="dcterms:W3CDTF">2018-04-08T06:40:59Z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