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01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3048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207264" y="2420112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9347200" y="0"/>
            <a:ext cx="28448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6403340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9119616" y="2925763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9245600" y="3020251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21216" y="3009902"/>
            <a:ext cx="609600" cy="4413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7376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55200" y="304802"/>
            <a:ext cx="1930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815584" y="1026373"/>
            <a:ext cx="609600" cy="4413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1905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203200" y="2286000"/>
            <a:ext cx="11777472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07264" y="142352"/>
            <a:ext cx="11777472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203200" y="2438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5689600" y="2115312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5815584" y="2209800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21994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21600" y="6409944"/>
            <a:ext cx="4059936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6084107" y="1575653"/>
            <a:ext cx="11895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02336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6400800" y="1371600"/>
            <a:ext cx="53848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6096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2192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03200" y="1371600"/>
            <a:ext cx="11777472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94564" y="6391656"/>
            <a:ext cx="11777472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5386917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388441" y="1524000"/>
            <a:ext cx="5389033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6400" y="6409944"/>
            <a:ext cx="47752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203200" y="128016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402336" y="2471383"/>
            <a:ext cx="5388864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6400800" y="2471383"/>
            <a:ext cx="53848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5791200" y="1042417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791200" y="1036021"/>
            <a:ext cx="609600" cy="4413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95072" y="6391657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03200" y="152400"/>
            <a:ext cx="11777472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12192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8000" y="1981201"/>
            <a:ext cx="31496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2400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51104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203200" y="533400"/>
            <a:ext cx="11777472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203200" y="152400"/>
            <a:ext cx="11777472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853184" y="323088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28800" y="312739"/>
            <a:ext cx="609600" cy="4413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7536" y="6404984"/>
            <a:ext cx="4059936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2336" y="6410848"/>
            <a:ext cx="4779264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12192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99136" y="6388386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7721600" y="6404984"/>
            <a:ext cx="4059936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06400" y="6410848"/>
            <a:ext cx="4775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03200" y="155448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203200" y="1276743"/>
            <a:ext cx="1177747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5689600" y="956036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5815584" y="1050524"/>
            <a:ext cx="560832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791200" y="1040175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02336" y="1524000"/>
            <a:ext cx="113792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2819399"/>
            <a:ext cx="8534400" cy="209858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Педагог</a:t>
            </a:r>
            <a:r>
              <a:rPr lang="en-US" dirty="0" smtClean="0"/>
              <a:t> </a:t>
            </a:r>
            <a:r>
              <a:rPr lang="ru-RU" dirty="0" smtClean="0"/>
              <a:t>дополнительного образования:</a:t>
            </a:r>
          </a:p>
          <a:p>
            <a:endParaRPr lang="ru-RU" dirty="0" smtClean="0"/>
          </a:p>
          <a:p>
            <a:r>
              <a:rPr lang="ru-RU" sz="3200" dirty="0" smtClean="0"/>
              <a:t>Волкова </a:t>
            </a:r>
          </a:p>
          <a:p>
            <a:r>
              <a:rPr lang="ru-RU" sz="3200" dirty="0" smtClean="0"/>
              <a:t>Татьяна Васильевна</a:t>
            </a:r>
          </a:p>
          <a:p>
            <a:endParaRPr lang="ru-RU" dirty="0" smtClean="0"/>
          </a:p>
          <a:p>
            <a:r>
              <a:rPr lang="ru-RU" dirty="0" smtClean="0"/>
              <a:t>Стаж работы: </a:t>
            </a:r>
            <a:r>
              <a:rPr lang="ru-RU" sz="2200" dirty="0" smtClean="0"/>
              <a:t>10</a:t>
            </a:r>
            <a:r>
              <a:rPr lang="ru-RU" dirty="0" smtClean="0"/>
              <a:t> </a:t>
            </a:r>
            <a:r>
              <a:rPr lang="ru-RU" sz="1300" dirty="0" smtClean="0"/>
              <a:t>лет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ХОРЕОГРАФИЯ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68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733167"/>
            <a:ext cx="3149600" cy="5700583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300" i="1" dirty="0" smtClean="0"/>
              <a:t>Задачей </a:t>
            </a:r>
            <a:r>
              <a:rPr lang="ru-RU" sz="1300" i="1" dirty="0" smtClean="0"/>
              <a:t>хореографа </a:t>
            </a:r>
            <a:r>
              <a:rPr lang="ru-RU" sz="1300" i="1" dirty="0" smtClean="0"/>
              <a:t>является</a:t>
            </a: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i="1" dirty="0" smtClean="0"/>
              <a:t>знакомство </a:t>
            </a:r>
            <a:r>
              <a:rPr lang="ru-RU" sz="1300" b="0" i="1" dirty="0" smtClean="0"/>
              <a:t>детей с классическими движениями, </a:t>
            </a:r>
            <a:r>
              <a:rPr lang="ru-RU" sz="1300" b="0" i="1" dirty="0" smtClean="0"/>
              <a:t/>
            </a:r>
            <a:br>
              <a:rPr lang="ru-RU" sz="1300" b="0" i="1" dirty="0" smtClean="0"/>
            </a:br>
            <a:r>
              <a:rPr lang="ru-RU" sz="1300" b="0" i="1" dirty="0" smtClean="0"/>
              <a:t>поэтому </a:t>
            </a:r>
            <a:r>
              <a:rPr lang="ru-RU" sz="1300" b="0" i="1" dirty="0" smtClean="0"/>
              <a:t>детская хореография включает в себя такие основы</a:t>
            </a:r>
            <a:r>
              <a:rPr lang="ru-RU" sz="1300" b="0" i="1" dirty="0" smtClean="0"/>
              <a:t>:</a:t>
            </a: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>1. Позиция рук и ног</a:t>
            </a:r>
            <a:r>
              <a:rPr lang="ru-RU" sz="1300" b="0" dirty="0" smtClean="0"/>
              <a:t>.</a:t>
            </a:r>
            <a:br>
              <a:rPr lang="ru-RU" sz="1300" b="0" dirty="0" smtClean="0"/>
            </a:b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>2. Отдельные движения</a:t>
            </a:r>
            <a:r>
              <a:rPr lang="ru-RU" sz="1300" b="0" dirty="0" smtClean="0"/>
              <a:t>.</a:t>
            </a:r>
            <a:br>
              <a:rPr lang="ru-RU" sz="1300" b="0" dirty="0" smtClean="0"/>
            </a:b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>3. Формирование осанки</a:t>
            </a:r>
            <a:r>
              <a:rPr lang="ru-RU" sz="1300" b="0" dirty="0" smtClean="0"/>
              <a:t>.</a:t>
            </a:r>
            <a:br>
              <a:rPr lang="ru-RU" sz="1300" b="0" dirty="0" smtClean="0"/>
            </a:b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>4. Подвижные игры с разучиванием танцевальных этюдов. </a:t>
            </a: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>После того как данный материал усваивается, танец становится сложнее, </a:t>
            </a:r>
            <a:r>
              <a:rPr lang="ru-RU" sz="1300" b="0" dirty="0" smtClean="0"/>
              <a:t>добавляются </a:t>
            </a:r>
            <a:r>
              <a:rPr lang="ru-RU" sz="1300" b="0" dirty="0" smtClean="0"/>
              <a:t>новые композиции. </a:t>
            </a: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b="0" dirty="0" smtClean="0"/>
              <a:t>Хореография </a:t>
            </a:r>
            <a:r>
              <a:rPr lang="ru-RU" sz="1300" b="0" dirty="0" smtClean="0"/>
              <a:t>для детей всегда сопровождается разными музыкальными произведениями классической и народной музыкой, а также детскими песнями, современными ритмами.</a:t>
            </a:r>
            <a:br>
              <a:rPr lang="ru-RU" sz="1300" b="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085012" y="2209799"/>
            <a:ext cx="3657600" cy="361145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5600" y="733028"/>
            <a:ext cx="7518400" cy="5315744"/>
          </a:xfrm>
        </p:spPr>
      </p:pic>
    </p:spTree>
    <p:extLst>
      <p:ext uri="{BB962C8B-B14F-4D97-AF65-F5344CB8AC3E}">
        <p14:creationId xmlns:p14="http://schemas.microsoft.com/office/powerpoint/2010/main" xmlns="" val="20420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490151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Что такое хореография по своей сути? </a:t>
            </a: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1800" b="0" i="1" dirty="0" smtClean="0"/>
              <a:t>Для </a:t>
            </a:r>
            <a:r>
              <a:rPr lang="ru-RU" sz="1800" b="0" i="1" dirty="0" smtClean="0"/>
              <a:t>детей это игра, </a:t>
            </a:r>
            <a:r>
              <a:rPr lang="ru-RU" sz="1800" b="0" i="1" dirty="0" smtClean="0"/>
              <a:t/>
            </a:r>
            <a:br>
              <a:rPr lang="ru-RU" sz="1800" b="0" i="1" dirty="0" smtClean="0"/>
            </a:br>
            <a:r>
              <a:rPr lang="ru-RU" sz="1800" b="0" i="1" dirty="0" smtClean="0"/>
              <a:t>в </a:t>
            </a:r>
            <a:r>
              <a:rPr lang="ru-RU" sz="1800" b="0" i="1" dirty="0" smtClean="0"/>
              <a:t>процессе которой они учатся двигаться под музыку и овладевать основами танца. </a:t>
            </a:r>
            <a:r>
              <a:rPr lang="ru-RU" sz="1800" b="0" i="1" dirty="0" smtClean="0"/>
              <a:t/>
            </a:r>
            <a:br>
              <a:rPr lang="ru-RU" sz="1800" b="0" i="1" dirty="0" smtClean="0"/>
            </a:br>
            <a:r>
              <a:rPr lang="ru-RU" sz="1800" b="0" i="1" dirty="0" smtClean="0"/>
              <a:t/>
            </a:r>
            <a:br>
              <a:rPr lang="ru-RU" sz="1800" b="0" i="1" dirty="0" smtClean="0"/>
            </a:br>
            <a:r>
              <a:rPr lang="ru-RU" sz="1800" b="0" i="1" dirty="0" smtClean="0"/>
              <a:t>Подобная </a:t>
            </a:r>
            <a:r>
              <a:rPr lang="ru-RU" sz="1800" b="0" i="1" dirty="0" smtClean="0"/>
              <a:t>деятельность помогает </a:t>
            </a:r>
            <a:r>
              <a:rPr lang="ru-RU" sz="1800" b="0" i="1" dirty="0" smtClean="0"/>
              <a:t>всестороннему развитию ребенка!</a:t>
            </a:r>
            <a:br>
              <a:rPr lang="ru-RU" sz="1800" b="0" i="1" dirty="0" smtClean="0"/>
            </a:br>
            <a:r>
              <a:rPr lang="ru-RU" sz="1800" b="0" i="1" dirty="0" smtClean="0"/>
              <a:t/>
            </a:r>
            <a:br>
              <a:rPr lang="ru-RU" sz="1800" b="0" i="1" dirty="0" smtClean="0"/>
            </a:br>
            <a:r>
              <a:rPr lang="ru-RU" sz="1800" b="0" i="1" dirty="0" smtClean="0"/>
              <a:t/>
            </a:r>
            <a:br>
              <a:rPr lang="ru-RU" sz="1800" b="0" i="1" dirty="0" smtClean="0"/>
            </a:br>
            <a:endParaRPr lang="ru-RU" sz="18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085012" y="1318054"/>
            <a:ext cx="1647096" cy="1581665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0886" y="667265"/>
            <a:ext cx="2092098" cy="2999108"/>
          </a:xfrm>
        </p:spPr>
      </p:pic>
      <p:pic>
        <p:nvPicPr>
          <p:cNvPr id="1026" name="Picture 2" descr="C:\Users\Миша\Downloads\ffbf73ba0f00e62004d4f62189fad48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0097" y="656442"/>
            <a:ext cx="4508123" cy="3001158"/>
          </a:xfrm>
          <a:prstGeom prst="rect">
            <a:avLst/>
          </a:prstGeom>
          <a:noFill/>
        </p:spPr>
      </p:pic>
      <p:pic>
        <p:nvPicPr>
          <p:cNvPr id="1027" name="Picture 3" descr="C:\Users\Миша\Downloads\619F4AE7-6EB5-42E8-ACF2-C02B2910682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8028" y="3962401"/>
            <a:ext cx="3793066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38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115698"/>
            <a:ext cx="8534400" cy="106268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Занятия хореографией способствуют предупреждению</a:t>
            </a:r>
            <a:r>
              <a:rPr lang="ru-RU" sz="1800" dirty="0" smtClean="0"/>
              <a:t> </a:t>
            </a:r>
            <a:r>
              <a:rPr lang="ru-RU" sz="1800" b="1" dirty="0" smtClean="0"/>
              <a:t>искривления</a:t>
            </a:r>
            <a:r>
              <a:rPr lang="ru-RU" sz="1800" dirty="0" smtClean="0"/>
              <a:t> </a:t>
            </a:r>
            <a:r>
              <a:rPr lang="ru-RU" sz="1800" b="1" dirty="0" smtClean="0"/>
              <a:t>позвоночника</a:t>
            </a:r>
            <a:r>
              <a:rPr lang="ru-RU" sz="1800" dirty="0" smtClean="0"/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и профилактике развития</a:t>
            </a:r>
            <a:r>
              <a:rPr lang="ru-RU" sz="1800" dirty="0" smtClean="0"/>
              <a:t> </a:t>
            </a:r>
            <a:r>
              <a:rPr lang="ru-RU" sz="1800" b="1" dirty="0" smtClean="0"/>
              <a:t>плоскостопия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4218" y="1123682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94854" y="1165847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xmlns="" val="351954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8835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Каждое полугодие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мы </a:t>
            </a:r>
            <a:r>
              <a:rPr lang="ru-RU" dirty="0" smtClean="0"/>
              <a:t>приглашаем родителей на открытый урок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638" y="1693069"/>
            <a:ext cx="5384800" cy="4038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2197894"/>
            <a:ext cx="5384800" cy="3028950"/>
          </a:xfrm>
        </p:spPr>
      </p:pic>
    </p:spTree>
    <p:extLst>
      <p:ext uri="{BB962C8B-B14F-4D97-AF65-F5344CB8AC3E}">
        <p14:creationId xmlns:p14="http://schemas.microsoft.com/office/powerpoint/2010/main" xmlns="" val="24586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599"/>
            <a:ext cx="11379200" cy="916459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Участвуем в танцевальных конкурсах и музыкальных спектаклях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Приглашаем всех в наш коллектив!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5394" y="1527175"/>
            <a:ext cx="4572000" cy="4572000"/>
          </a:xfrm>
        </p:spPr>
      </p:pic>
    </p:spTree>
    <p:extLst>
      <p:ext uri="{BB962C8B-B14F-4D97-AF65-F5344CB8AC3E}">
        <p14:creationId xmlns:p14="http://schemas.microsoft.com/office/powerpoint/2010/main" xmlns="" val="7175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118</TotalTime>
  <Words>27</Words>
  <Application>Microsoft Office PowerPoint</Application>
  <PresentationFormat>Произвольный</PresentationFormat>
  <Paragraphs>13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Официальная</vt:lpstr>
      <vt:lpstr>ХОРЕОГРАФИЯ</vt:lpstr>
      <vt:lpstr>                       Задачей хореографа является  знакомство детей с классическими движениями,  поэтому детская хореография включает в себя такие основы:  1. Позиция рук и ног.  2. Отдельные движения.  3. Формирование осанки.  4. Подвижные игры с разучиванием танцевальных этюдов.   После того как данный материал усваивается, танец становится сложнее, добавляются новые композиции.   Хореография для детей всегда сопровождается разными музыкальными произведениями классической и народной музыкой, а также детскими песнями, современными ритмами.  </vt:lpstr>
      <vt:lpstr>Что такое хореография по своей сути?    Для детей это игра,  в процессе которой они учатся двигаться под музыку и овладевать основами танца.   Подобная деятельность помогает всестороннему развитию ребенка!   </vt:lpstr>
      <vt:lpstr>Занятия хореографией способствуют предупреждению искривления позвоночника  и профилактике развития плоскостопия.</vt:lpstr>
      <vt:lpstr>Каждое полугодие  мы приглашаем родителей на открытый урок</vt:lpstr>
      <vt:lpstr>    Участвуем в танцевальных конкурсах и музыкальных спектаклях Приглашаем всех в наш коллектив!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ХОРЕОГРАФИЯ</dc:title>
  <dc:creator>Volkov PC</dc:creator>
  <cp:lastModifiedBy>Misha</cp:lastModifiedBy>
  <cp:revision>11</cp:revision>
  <dcterms:created xsi:type="dcterms:W3CDTF">2019-10-31T10:47:06Z</dcterms:created>
  <dcterms:modified xsi:type="dcterms:W3CDTF">2020-08-31T12:22:55Z</dcterms:modified>
</cp:coreProperties>
</file>