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5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0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82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7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4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5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90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4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5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0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4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5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8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2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2CD098-EBC5-4DA2-8066-20CBAD2B509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CFDDE2-6862-4AA8-9FCC-A4DF0CB6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Влияние предметно-развивающей среды на качество образовательного процесса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3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914400"/>
            <a:ext cx="10394707" cy="444748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социальном контексте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образовательная среда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любое социокультурное пространство, в рамках которого осуществляется процесс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педагогике 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термином «развивающая среда» понимается комплекс материально-технических, санитарно-гигиенических, эргономических, эстетических, психолого-педагогических условий, обеспечивающих организацию жизни детей и взрослых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развивающей среды в образовательном учреждении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обеспечение жизненно важных потребностей формирующейся личности: витальных, социальных, духовных.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выступает в роли стимулятора, движущей силы в целостном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личности ребенка, она обогащает личностное развитие.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5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10394707" cy="4688785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Минобразования РФ от17.05.1995 № 61/19-12 «О психолого-педагогических требованиях к играм и игрушкам в современных условиях» (Текст документа по состоянию на июль 2011 года)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исьмо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Минобразования РФ от 15 марта 2004 г. № 03-51-46ин/14-03 «Примерные требования к содержанию развивающей среды детей дошкольного возраста, воспитывающихся в семье»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от 29 декабря 2010 г. № 436-ФЗ «О защите детей от информации, причиняющей вред их здоровью и развитию» (в ред. Федерального закона от 28.07.2012 № 139-ФЗ). (Статья 2. Основные понятия… Статья 5. Виды информации, причиняющей вред здоровью и (или развитию детей. Статья 7. Информационная продукция для детей, не достигших возраста шести лет. Статья 8. Информационная продукция для детей, достигших возраста шести лет)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РФ от 15.05.2013 № 26 «Об утверждении СанПиН 2.4.1.3049-13 «Санитарно-эпидемиологические требования к устройству, содержанию и организации режима работы школьных образовательных организаций»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(ФГОС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96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развивающей предметно-пространственной среде по ФГОС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должна обеспечивать: реализацию различных образовательных программ, используемых в образовательном процессе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организации инклюзивного образования – необходимые для него условия; учёт национально-культурных, климатических условий, в которых осуществляется образовательный процесс.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содержательно насыщенной, трансформируемой, полифункциональной,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доступной и безопасной.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57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предметно-пространственной среды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каждый предмет несёт определённые сведения об окружающем мире, становится средством передачи социального опыта.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должна быть мобильной и динамичной. В её организации педагогу необходимо учитывать «зону ближайшего развития», возрастные, индивидуальные особенности ребенка, его потребности, стремления и способности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– сочетание традиционных и новых, необычных компонентов, что обеспечивает преемственность развития деятельности от простых её форм к более сложным. </a:t>
            </a:r>
          </a:p>
        </p:txBody>
      </p:sp>
    </p:spTree>
    <p:extLst>
      <p:ext uri="{BB962C8B-B14F-4D97-AF65-F5344CB8AC3E}">
        <p14:creationId xmlns:p14="http://schemas.microsoft.com/office/powerpoint/2010/main" val="681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предметно-развивающей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для детей: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деятельности, познании.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риентировка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окружающем мире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эмоционально-практического взаимодействия со взрослыми и сверстниками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всех специфических детских видов деятельности.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становления субъективного опыта ребенка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инициативы, воображения, творчества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ребенком права на свободу выбора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3148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предметно-развивающей среды 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 родителей: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деятельности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детям возможностей для активной целенаправленной и разнообразной деятельности.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средство поддержки индивидуальности и целостного развития ребёнка до школы.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воспитательный процесс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содержания 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18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способствует повышению качества образовательного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процесса!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…так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она…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наиболее благоприятные условия для развития и саморазвития участников образовательного процесса;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требования ФГОС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ДО; 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и воспитательные задачи одновременно с внедрением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024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314</TotalTime>
  <Words>560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Impact</vt:lpstr>
      <vt:lpstr>Times New Roman</vt:lpstr>
      <vt:lpstr>Главное мероприятие</vt:lpstr>
      <vt:lpstr>Влияние предметно-развивающей среды на качество образовательного процесса  </vt:lpstr>
      <vt:lpstr>Презентация PowerPoint</vt:lpstr>
      <vt:lpstr>Презентация PowerPoint</vt:lpstr>
      <vt:lpstr>Требования к развивающей предметно-пространственной среде по ФГОС </vt:lpstr>
      <vt:lpstr>Функции предметно-пространственной среды </vt:lpstr>
      <vt:lpstr>Функции предметно-развивающей среды для детей: </vt:lpstr>
      <vt:lpstr>Функции предметно-развивающей среды для педагогов и родителей: </vt:lpstr>
      <vt:lpstr>Выводы: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предметно-развивающей среды на качество образовательного процесса</dc:title>
  <dc:creator>ДомПК</dc:creator>
  <cp:lastModifiedBy>ДомПК</cp:lastModifiedBy>
  <cp:revision>4</cp:revision>
  <dcterms:created xsi:type="dcterms:W3CDTF">2018-11-26T06:54:59Z</dcterms:created>
  <dcterms:modified xsi:type="dcterms:W3CDTF">2018-11-26T12:09:29Z</dcterms:modified>
</cp:coreProperties>
</file>