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9" r:id="rId3"/>
    <p:sldId id="289" r:id="rId4"/>
    <p:sldId id="312" r:id="rId5"/>
    <p:sldId id="313" r:id="rId6"/>
    <p:sldId id="311" r:id="rId7"/>
    <p:sldId id="305" r:id="rId8"/>
    <p:sldId id="307" r:id="rId9"/>
    <p:sldId id="308" r:id="rId10"/>
    <p:sldId id="301" r:id="rId11"/>
    <p:sldId id="296" r:id="rId12"/>
    <p:sldId id="297" r:id="rId13"/>
    <p:sldId id="298" r:id="rId14"/>
    <p:sldId id="309" r:id="rId15"/>
    <p:sldId id="310" r:id="rId16"/>
    <p:sldId id="299" r:id="rId17"/>
    <p:sldId id="30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04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93" autoAdjust="0"/>
    <p:restoredTop sz="94660"/>
  </p:normalViewPr>
  <p:slideViewPr>
    <p:cSldViewPr>
      <p:cViewPr varScale="1">
        <p:scale>
          <a:sx n="70" d="100"/>
          <a:sy n="70" d="100"/>
        </p:scale>
        <p:origin x="109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DDEAAE-DE55-45A3-A4F7-3874E0140D37}" type="doc">
      <dgm:prSet loTypeId="urn:microsoft.com/office/officeart/2005/8/layout/arrow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4D23657-D1E8-4B22-974B-8DC90813F51B}">
      <dgm:prSet phldrT="[Text]" custT="1"/>
      <dgm:spPr/>
      <dgm:t>
        <a:bodyPr/>
        <a:lstStyle/>
        <a:p>
          <a:pPr algn="l" defTabSz="914400">
            <a:buNone/>
          </a:pPr>
          <a:r>
            <a:rPr lang="ru-RU" sz="1600" b="0" i="0" noProof="0" dirty="0" smtClean="0">
              <a:latin typeface="Euphemia"/>
              <a:ea typeface="+mn-ea"/>
              <a:cs typeface="+mn-cs"/>
            </a:rPr>
            <a:t>Рас-тяжки</a:t>
          </a:r>
          <a:endParaRPr lang="ru-RU" sz="1600" b="0" i="0" noProof="0" dirty="0">
            <a:latin typeface="Euphemia"/>
            <a:ea typeface="+mn-ea"/>
            <a:cs typeface="+mn-cs"/>
          </a:endParaRPr>
        </a:p>
      </dgm:t>
    </dgm:pt>
    <dgm:pt modelId="{89EF0911-2234-42D0-AEF3-7FADAFD12999}" type="parTrans" cxnId="{99F95D8E-A851-4953-A3C5-9BF7753ED9FA}">
      <dgm:prSet/>
      <dgm:spPr/>
      <dgm:t>
        <a:bodyPr/>
        <a:lstStyle/>
        <a:p>
          <a:endParaRPr lang="en-US"/>
        </a:p>
      </dgm:t>
    </dgm:pt>
    <dgm:pt modelId="{529487B0-19AA-4AAC-8F83-CF2C113EB84D}" type="sibTrans" cxnId="{99F95D8E-A851-4953-A3C5-9BF7753ED9FA}">
      <dgm:prSet/>
      <dgm:spPr/>
      <dgm:t>
        <a:bodyPr/>
        <a:lstStyle/>
        <a:p>
          <a:endParaRPr lang="en-US"/>
        </a:p>
      </dgm:t>
    </dgm:pt>
    <dgm:pt modelId="{EF034794-D109-40B6-8FA2-8971C3123AB6}">
      <dgm:prSet phldrT="[Text]" custT="1"/>
      <dgm:spPr/>
      <dgm:t>
        <a:bodyPr/>
        <a:lstStyle/>
        <a:p>
          <a:pPr algn="l" defTabSz="914400">
            <a:buNone/>
          </a:pPr>
          <a:r>
            <a:rPr lang="ru-RU" sz="1600" b="0" i="0" noProof="0" dirty="0" err="1" smtClean="0">
              <a:latin typeface="Euphemia"/>
              <a:ea typeface="+mn-ea"/>
              <a:cs typeface="+mn-cs"/>
            </a:rPr>
            <a:t>Дыхатель-ные</a:t>
          </a:r>
          <a:r>
            <a:rPr lang="ru-RU" sz="1600" b="0" i="0" noProof="0" dirty="0" smtClean="0">
              <a:latin typeface="Euphemia"/>
              <a:ea typeface="+mn-ea"/>
              <a:cs typeface="+mn-cs"/>
            </a:rPr>
            <a:t> упражнения</a:t>
          </a:r>
          <a:endParaRPr lang="ru-RU" sz="1600" b="0" i="0" noProof="0" dirty="0">
            <a:latin typeface="Euphemia"/>
            <a:ea typeface="+mn-ea"/>
            <a:cs typeface="+mn-cs"/>
          </a:endParaRPr>
        </a:p>
      </dgm:t>
    </dgm:pt>
    <dgm:pt modelId="{CDDFC891-FC62-4131-A642-2D94388BCCE2}" type="sibTrans" cxnId="{80FF73C0-9BCD-436E-A85B-D6D7D322462C}">
      <dgm:prSet/>
      <dgm:spPr/>
      <dgm:t>
        <a:bodyPr/>
        <a:lstStyle/>
        <a:p>
          <a:endParaRPr lang="en-US"/>
        </a:p>
      </dgm:t>
    </dgm:pt>
    <dgm:pt modelId="{64D09C75-3D44-4CEF-9459-5C91DB44A9EA}" type="parTrans" cxnId="{80FF73C0-9BCD-436E-A85B-D6D7D322462C}">
      <dgm:prSet/>
      <dgm:spPr/>
      <dgm:t>
        <a:bodyPr/>
        <a:lstStyle/>
        <a:p>
          <a:endParaRPr lang="en-US"/>
        </a:p>
      </dgm:t>
    </dgm:pt>
    <dgm:pt modelId="{15E11DBD-E9B5-4BCF-A56C-7AAE26CE30DC}">
      <dgm:prSet phldrT="[Text]" custT="1"/>
      <dgm:spPr/>
      <dgm:t>
        <a:bodyPr/>
        <a:lstStyle/>
        <a:p>
          <a:pPr algn="l" defTabSz="914400">
            <a:buNone/>
          </a:pPr>
          <a:r>
            <a:rPr lang="ru-RU" sz="1400" b="0" i="0" noProof="0" dirty="0" smtClean="0">
              <a:latin typeface="Euphemia"/>
              <a:ea typeface="+mn-ea"/>
              <a:cs typeface="+mn-cs"/>
            </a:rPr>
            <a:t>Глазодвигательные упражнения</a:t>
          </a:r>
          <a:endParaRPr lang="ru-RU" sz="1400" b="0" i="0" noProof="0" dirty="0">
            <a:latin typeface="Euphemia"/>
            <a:ea typeface="+mn-ea"/>
            <a:cs typeface="+mn-cs"/>
          </a:endParaRPr>
        </a:p>
      </dgm:t>
    </dgm:pt>
    <dgm:pt modelId="{329BDEDB-415B-4AB3-B964-E819D0C56DBB}" type="sibTrans" cxnId="{5E0737F0-6DE4-4885-BC59-82E10D617E50}">
      <dgm:prSet/>
      <dgm:spPr/>
      <dgm:t>
        <a:bodyPr/>
        <a:lstStyle/>
        <a:p>
          <a:endParaRPr lang="en-US"/>
        </a:p>
      </dgm:t>
    </dgm:pt>
    <dgm:pt modelId="{B7B43D5B-12E9-44B1-B818-4B50F6AD3C0A}" type="parTrans" cxnId="{5E0737F0-6DE4-4885-BC59-82E10D617E50}">
      <dgm:prSet/>
      <dgm:spPr/>
      <dgm:t>
        <a:bodyPr/>
        <a:lstStyle/>
        <a:p>
          <a:endParaRPr lang="en-US"/>
        </a:p>
      </dgm:t>
    </dgm:pt>
    <dgm:pt modelId="{778AA374-0E17-4AEA-8EB6-0C342D57D8D8}">
      <dgm:prSet phldrT="[Text]" custT="1"/>
      <dgm:spPr/>
      <dgm:t>
        <a:bodyPr/>
        <a:lstStyle/>
        <a:p>
          <a:pPr algn="l" defTabSz="914400">
            <a:buNone/>
          </a:pPr>
          <a:r>
            <a:rPr lang="ru-RU" sz="1600" b="0" i="0" noProof="0" dirty="0" smtClean="0">
              <a:latin typeface="Euphemia"/>
              <a:ea typeface="+mn-ea"/>
              <a:cs typeface="+mn-cs"/>
            </a:rPr>
            <a:t>Телес-</a:t>
          </a:r>
          <a:r>
            <a:rPr lang="ru-RU" sz="1600" b="0" i="0" noProof="0" dirty="0" err="1" smtClean="0">
              <a:latin typeface="Euphemia"/>
              <a:ea typeface="+mn-ea"/>
              <a:cs typeface="+mn-cs"/>
            </a:rPr>
            <a:t>ные</a:t>
          </a:r>
          <a:r>
            <a:rPr lang="ru-RU" sz="1600" b="0" i="0" noProof="0" dirty="0" smtClean="0">
              <a:latin typeface="Euphemia"/>
              <a:ea typeface="+mn-ea"/>
              <a:cs typeface="+mn-cs"/>
            </a:rPr>
            <a:t> упражнения</a:t>
          </a:r>
          <a:endParaRPr lang="ru-RU" sz="1600" b="0" i="0" noProof="0" dirty="0">
            <a:latin typeface="Euphemia"/>
            <a:ea typeface="+mn-ea"/>
            <a:cs typeface="+mn-cs"/>
          </a:endParaRPr>
        </a:p>
      </dgm:t>
    </dgm:pt>
    <dgm:pt modelId="{1A604594-E883-4DA9-8A2A-16DFACE8640A}" type="sibTrans" cxnId="{6F55886F-2AC8-4F4F-B328-821CB3A2117B}">
      <dgm:prSet/>
      <dgm:spPr/>
      <dgm:t>
        <a:bodyPr/>
        <a:lstStyle/>
        <a:p>
          <a:endParaRPr lang="en-US"/>
        </a:p>
      </dgm:t>
    </dgm:pt>
    <dgm:pt modelId="{5E28F01D-9664-415C-A0CD-EBFDAB29426C}" type="parTrans" cxnId="{6F55886F-2AC8-4F4F-B328-821CB3A2117B}">
      <dgm:prSet/>
      <dgm:spPr/>
      <dgm:t>
        <a:bodyPr/>
        <a:lstStyle/>
        <a:p>
          <a:endParaRPr lang="en-US"/>
        </a:p>
      </dgm:t>
    </dgm:pt>
    <dgm:pt modelId="{05F1A7D0-6E45-49DA-80B3-7FF4B8783E58}">
      <dgm:prSet phldrT="[Text]" custT="1"/>
      <dgm:spPr/>
      <dgm:t>
        <a:bodyPr/>
        <a:lstStyle/>
        <a:p>
          <a:pPr algn="l" defTabSz="914400">
            <a:buNone/>
          </a:pPr>
          <a:r>
            <a:rPr lang="ru-RU" sz="1200" b="0" i="0" noProof="0" dirty="0" smtClean="0">
              <a:latin typeface="Euphemia"/>
              <a:ea typeface="+mn-ea"/>
              <a:cs typeface="+mn-cs"/>
            </a:rPr>
            <a:t>Упражнения для развития мелкой моторики</a:t>
          </a:r>
          <a:endParaRPr lang="ru-RU" sz="1200" b="0" i="0" noProof="0" dirty="0">
            <a:latin typeface="Euphemia"/>
            <a:ea typeface="+mn-ea"/>
            <a:cs typeface="+mn-cs"/>
          </a:endParaRPr>
        </a:p>
      </dgm:t>
    </dgm:pt>
    <dgm:pt modelId="{47B1D0F3-117D-4CE7-9037-3F5A4995054A}" type="sibTrans" cxnId="{33A927E1-3C94-4A92-8DB3-42886008240C}">
      <dgm:prSet/>
      <dgm:spPr/>
      <dgm:t>
        <a:bodyPr/>
        <a:lstStyle/>
        <a:p>
          <a:endParaRPr lang="en-US"/>
        </a:p>
      </dgm:t>
    </dgm:pt>
    <dgm:pt modelId="{3ECE110E-B07E-4F19-B2DF-3E42E99B2E8D}" type="parTrans" cxnId="{33A927E1-3C94-4A92-8DB3-42886008240C}">
      <dgm:prSet/>
      <dgm:spPr/>
      <dgm:t>
        <a:bodyPr/>
        <a:lstStyle/>
        <a:p>
          <a:endParaRPr lang="en-US"/>
        </a:p>
      </dgm:t>
    </dgm:pt>
    <dgm:pt modelId="{4D52A19B-BFC6-450D-B760-A9AB58287E3D}">
      <dgm:prSet custT="1"/>
      <dgm:spPr/>
      <dgm:t>
        <a:bodyPr/>
        <a:lstStyle/>
        <a:p>
          <a:pPr algn="l"/>
          <a:r>
            <a:rPr lang="ru-RU" sz="2000" dirty="0" smtClean="0"/>
            <a:t>Массаж</a:t>
          </a:r>
          <a:endParaRPr lang="ru-RU" sz="2000" dirty="0"/>
        </a:p>
      </dgm:t>
    </dgm:pt>
    <dgm:pt modelId="{FF99F900-A929-4BA2-AC6E-0E5C80D77D8A}" type="parTrans" cxnId="{4B0E9B9F-1AA7-4F3F-9279-BAC9D420862B}">
      <dgm:prSet/>
      <dgm:spPr/>
      <dgm:t>
        <a:bodyPr/>
        <a:lstStyle/>
        <a:p>
          <a:endParaRPr lang="ru-RU"/>
        </a:p>
      </dgm:t>
    </dgm:pt>
    <dgm:pt modelId="{A11AB7BF-16BA-4DCA-AC2D-3461BC76B3FC}" type="sibTrans" cxnId="{4B0E9B9F-1AA7-4F3F-9279-BAC9D420862B}">
      <dgm:prSet/>
      <dgm:spPr/>
      <dgm:t>
        <a:bodyPr/>
        <a:lstStyle/>
        <a:p>
          <a:endParaRPr lang="en-US"/>
        </a:p>
      </dgm:t>
    </dgm:pt>
    <dgm:pt modelId="{E374FEBA-FD23-4E1E-9848-8E559E2721F1}">
      <dgm:prSet custT="1"/>
      <dgm:spPr/>
      <dgm:t>
        <a:bodyPr/>
        <a:lstStyle/>
        <a:p>
          <a:r>
            <a:rPr lang="ru-RU" sz="1800" dirty="0" err="1" smtClean="0"/>
            <a:t>Упражне-ния</a:t>
          </a:r>
          <a:r>
            <a:rPr lang="ru-RU" sz="1800" dirty="0" smtClean="0"/>
            <a:t> на релаксацию</a:t>
          </a:r>
          <a:endParaRPr lang="ru-RU" sz="1800" dirty="0"/>
        </a:p>
      </dgm:t>
    </dgm:pt>
    <dgm:pt modelId="{65D92427-183B-42BC-9B19-DFC5A545C170}" type="parTrans" cxnId="{F9FD9F09-1478-40DD-AD1B-5CA52749377F}">
      <dgm:prSet/>
      <dgm:spPr/>
      <dgm:t>
        <a:bodyPr/>
        <a:lstStyle/>
        <a:p>
          <a:endParaRPr lang="ru-RU"/>
        </a:p>
      </dgm:t>
    </dgm:pt>
    <dgm:pt modelId="{8B8CAF7D-9296-400D-9A8D-CFA23F9231A5}" type="sibTrans" cxnId="{F9FD9F09-1478-40DD-AD1B-5CA52749377F}">
      <dgm:prSet/>
      <dgm:spPr/>
      <dgm:t>
        <a:bodyPr/>
        <a:lstStyle/>
        <a:p>
          <a:endParaRPr lang="en-US"/>
        </a:p>
      </dgm:t>
    </dgm:pt>
    <dgm:pt modelId="{7678CF17-C56B-4237-9048-25198C7F0FB7}" type="pres">
      <dgm:prSet presAssocID="{41DDEAAE-DE55-45A3-A4F7-3874E0140D3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07E4BF-F440-409A-A882-C5CF8D415AEC}" type="pres">
      <dgm:prSet presAssocID="{E4D23657-D1E8-4B22-974B-8DC90813F51B}" presName="arrow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07FED0-733D-4DF8-90A5-EF8C3FF9989D}" type="pres">
      <dgm:prSet presAssocID="{EF034794-D109-40B6-8FA2-8971C3123AB6}" presName="arrow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F27DC8-5DE7-43D1-B08C-15657C289C1B}" type="pres">
      <dgm:prSet presAssocID="{15E11DBD-E9B5-4BCF-A56C-7AAE26CE30DC}" presName="arrow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37BBDE-9B43-40F1-92E2-D0C4F5D17505}" type="pres">
      <dgm:prSet presAssocID="{778AA374-0E17-4AEA-8EB6-0C342D57D8D8}" presName="arrow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432B7D-6002-4BE5-9B18-3C1C7834C3AD}" type="pres">
      <dgm:prSet presAssocID="{05F1A7D0-6E45-49DA-80B3-7FF4B8783E58}" presName="arrow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DD9AD2-0F05-4255-A43D-AD1E02FA08F9}" type="pres">
      <dgm:prSet presAssocID="{4D52A19B-BFC6-450D-B760-A9AB58287E3D}" presName="arrow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19B9A-F5A6-4D0C-BECF-63BAC9B9F548}" type="pres">
      <dgm:prSet presAssocID="{E374FEBA-FD23-4E1E-9848-8E559E2721F1}" presName="arrow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FD9F09-1478-40DD-AD1B-5CA52749377F}" srcId="{41DDEAAE-DE55-45A3-A4F7-3874E0140D37}" destId="{E374FEBA-FD23-4E1E-9848-8E559E2721F1}" srcOrd="6" destOrd="0" parTransId="{65D92427-183B-42BC-9B19-DFC5A545C170}" sibTransId="{8B8CAF7D-9296-400D-9A8D-CFA23F9231A5}"/>
    <dgm:cxn modelId="{80FF73C0-9BCD-436E-A85B-D6D7D322462C}" srcId="{41DDEAAE-DE55-45A3-A4F7-3874E0140D37}" destId="{EF034794-D109-40B6-8FA2-8971C3123AB6}" srcOrd="1" destOrd="0" parTransId="{64D09C75-3D44-4CEF-9459-5C91DB44A9EA}" sibTransId="{CDDFC891-FC62-4131-A642-2D94388BCCE2}"/>
    <dgm:cxn modelId="{C051303F-F09A-4C8D-A8DB-73065ACD1243}" type="presOf" srcId="{E4D23657-D1E8-4B22-974B-8DC90813F51B}" destId="{E207E4BF-F440-409A-A882-C5CF8D415AEC}" srcOrd="0" destOrd="0" presId="urn:microsoft.com/office/officeart/2005/8/layout/arrow1"/>
    <dgm:cxn modelId="{10810D9C-B9FA-4E1E-A581-366E32FA872C}" type="presOf" srcId="{EF034794-D109-40B6-8FA2-8971C3123AB6}" destId="{7007FED0-733D-4DF8-90A5-EF8C3FF9989D}" srcOrd="0" destOrd="0" presId="urn:microsoft.com/office/officeart/2005/8/layout/arrow1"/>
    <dgm:cxn modelId="{33E3655C-B605-4F40-87B9-D5DE6A2919AD}" type="presOf" srcId="{41DDEAAE-DE55-45A3-A4F7-3874E0140D37}" destId="{7678CF17-C56B-4237-9048-25198C7F0FB7}" srcOrd="0" destOrd="0" presId="urn:microsoft.com/office/officeart/2005/8/layout/arrow1"/>
    <dgm:cxn modelId="{949CC7BD-9583-41F2-859F-EC3A03DA6D32}" type="presOf" srcId="{4D52A19B-BFC6-450D-B760-A9AB58287E3D}" destId="{E1DD9AD2-0F05-4255-A43D-AD1E02FA08F9}" srcOrd="0" destOrd="0" presId="urn:microsoft.com/office/officeart/2005/8/layout/arrow1"/>
    <dgm:cxn modelId="{0D98538E-C5FD-41C3-8B91-EFB9130F0D8C}" type="presOf" srcId="{15E11DBD-E9B5-4BCF-A56C-7AAE26CE30DC}" destId="{C6F27DC8-5DE7-43D1-B08C-15657C289C1B}" srcOrd="0" destOrd="0" presId="urn:microsoft.com/office/officeart/2005/8/layout/arrow1"/>
    <dgm:cxn modelId="{FD66B88E-CE7F-43C3-971B-36382ECCA35C}" type="presOf" srcId="{05F1A7D0-6E45-49DA-80B3-7FF4B8783E58}" destId="{81432B7D-6002-4BE5-9B18-3C1C7834C3AD}" srcOrd="0" destOrd="0" presId="urn:microsoft.com/office/officeart/2005/8/layout/arrow1"/>
    <dgm:cxn modelId="{5E0737F0-6DE4-4885-BC59-82E10D617E50}" srcId="{41DDEAAE-DE55-45A3-A4F7-3874E0140D37}" destId="{15E11DBD-E9B5-4BCF-A56C-7AAE26CE30DC}" srcOrd="2" destOrd="0" parTransId="{B7B43D5B-12E9-44B1-B818-4B50F6AD3C0A}" sibTransId="{329BDEDB-415B-4AB3-B964-E819D0C56DBB}"/>
    <dgm:cxn modelId="{6F55886F-2AC8-4F4F-B328-821CB3A2117B}" srcId="{41DDEAAE-DE55-45A3-A4F7-3874E0140D37}" destId="{778AA374-0E17-4AEA-8EB6-0C342D57D8D8}" srcOrd="3" destOrd="0" parTransId="{5E28F01D-9664-415C-A0CD-EBFDAB29426C}" sibTransId="{1A604594-E883-4DA9-8A2A-16DFACE8640A}"/>
    <dgm:cxn modelId="{F79061F1-E88A-4AE8-99EA-CEAED7D5CBB9}" type="presOf" srcId="{778AA374-0E17-4AEA-8EB6-0C342D57D8D8}" destId="{B137BBDE-9B43-40F1-92E2-D0C4F5D17505}" srcOrd="0" destOrd="0" presId="urn:microsoft.com/office/officeart/2005/8/layout/arrow1"/>
    <dgm:cxn modelId="{33A927E1-3C94-4A92-8DB3-42886008240C}" srcId="{41DDEAAE-DE55-45A3-A4F7-3874E0140D37}" destId="{05F1A7D0-6E45-49DA-80B3-7FF4B8783E58}" srcOrd="4" destOrd="0" parTransId="{3ECE110E-B07E-4F19-B2DF-3E42E99B2E8D}" sibTransId="{47B1D0F3-117D-4CE7-9037-3F5A4995054A}"/>
    <dgm:cxn modelId="{99F95D8E-A851-4953-A3C5-9BF7753ED9FA}" srcId="{41DDEAAE-DE55-45A3-A4F7-3874E0140D37}" destId="{E4D23657-D1E8-4B22-974B-8DC90813F51B}" srcOrd="0" destOrd="0" parTransId="{89EF0911-2234-42D0-AEF3-7FADAFD12999}" sibTransId="{529487B0-19AA-4AAC-8F83-CF2C113EB84D}"/>
    <dgm:cxn modelId="{4B0E9B9F-1AA7-4F3F-9279-BAC9D420862B}" srcId="{41DDEAAE-DE55-45A3-A4F7-3874E0140D37}" destId="{4D52A19B-BFC6-450D-B760-A9AB58287E3D}" srcOrd="5" destOrd="0" parTransId="{FF99F900-A929-4BA2-AC6E-0E5C80D77D8A}" sibTransId="{A11AB7BF-16BA-4DCA-AC2D-3461BC76B3FC}"/>
    <dgm:cxn modelId="{A31B2569-4665-49AD-8B97-8C8FF9BBB536}" type="presOf" srcId="{E374FEBA-FD23-4E1E-9848-8E559E2721F1}" destId="{A0719B9A-F5A6-4D0C-BECF-63BAC9B9F548}" srcOrd="0" destOrd="0" presId="urn:microsoft.com/office/officeart/2005/8/layout/arrow1"/>
    <dgm:cxn modelId="{BA982017-32A5-4104-8A55-23B42B93F6EB}" type="presParOf" srcId="{7678CF17-C56B-4237-9048-25198C7F0FB7}" destId="{E207E4BF-F440-409A-A882-C5CF8D415AEC}" srcOrd="0" destOrd="0" presId="urn:microsoft.com/office/officeart/2005/8/layout/arrow1"/>
    <dgm:cxn modelId="{4EE69BD4-4D52-4D5D-A20D-DF28404C759F}" type="presParOf" srcId="{7678CF17-C56B-4237-9048-25198C7F0FB7}" destId="{7007FED0-733D-4DF8-90A5-EF8C3FF9989D}" srcOrd="1" destOrd="0" presId="urn:microsoft.com/office/officeart/2005/8/layout/arrow1"/>
    <dgm:cxn modelId="{5D8FD66F-BE7D-4210-8FAA-0E2692833879}" type="presParOf" srcId="{7678CF17-C56B-4237-9048-25198C7F0FB7}" destId="{C6F27DC8-5DE7-43D1-B08C-15657C289C1B}" srcOrd="2" destOrd="0" presId="urn:microsoft.com/office/officeart/2005/8/layout/arrow1"/>
    <dgm:cxn modelId="{F3B3402D-36D5-40DC-A8B6-B6E641EE8686}" type="presParOf" srcId="{7678CF17-C56B-4237-9048-25198C7F0FB7}" destId="{B137BBDE-9B43-40F1-92E2-D0C4F5D17505}" srcOrd="3" destOrd="0" presId="urn:microsoft.com/office/officeart/2005/8/layout/arrow1"/>
    <dgm:cxn modelId="{5D7861CB-3922-45D0-A120-820863E42998}" type="presParOf" srcId="{7678CF17-C56B-4237-9048-25198C7F0FB7}" destId="{81432B7D-6002-4BE5-9B18-3C1C7834C3AD}" srcOrd="4" destOrd="0" presId="urn:microsoft.com/office/officeart/2005/8/layout/arrow1"/>
    <dgm:cxn modelId="{535F6E1D-8AE1-424A-B488-1EDC3B4AF410}" type="presParOf" srcId="{7678CF17-C56B-4237-9048-25198C7F0FB7}" destId="{E1DD9AD2-0F05-4255-A43D-AD1E02FA08F9}" srcOrd="5" destOrd="0" presId="urn:microsoft.com/office/officeart/2005/8/layout/arrow1"/>
    <dgm:cxn modelId="{559DF46C-AE2F-4947-8896-780A29D8E9B3}" type="presParOf" srcId="{7678CF17-C56B-4237-9048-25198C7F0FB7}" destId="{A0719B9A-F5A6-4D0C-BECF-63BAC9B9F548}" srcOrd="6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D83EE-C273-4C4E-B80B-28BD804AD518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35AE0-28EE-4CA5-91AA-CA69E56206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37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post-279854-1298288370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38" y="-428625"/>
            <a:ext cx="1643062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post-279854-1298288370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313"/>
            <a:ext cx="235743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8" descr="97e6b01896c7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20340000">
            <a:off x="-628650" y="-349250"/>
            <a:ext cx="3330575" cy="268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50B83-E6F9-426D-B4E3-425320FF267A}" type="datetimeFigureOut">
              <a:rPr lang="ru-RU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72CF0-A6D9-4B84-8778-48CE1D40DB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748B3-1AAC-40B2-81F2-DB54BDEB91FF}" type="datetimeFigureOut">
              <a:rPr lang="ru-RU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106E4-DAE8-48E4-B6B9-9B7D24A8A0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5ED1C-28B5-4BB5-A31F-CA21819778BE}" type="datetimeFigureOut">
              <a:rPr lang="ru-RU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E72CA-A3EB-4A33-AE92-95594BFC47F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A6850-87FD-433F-A338-3AB0FB125FCF}" type="datetimeFigureOut">
              <a:rPr lang="ru-RU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13E30-7CDD-4ABF-A2ED-F2298ACBAE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468D8-3E95-440B-AEA3-DDD032A848EE}" type="datetimeFigureOut">
              <a:rPr lang="ru-RU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F37E-5EF2-4A03-9A4E-7010843D42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E0343-09B5-45CF-8AA9-B802430267C7}" type="datetimeFigureOut">
              <a:rPr lang="ru-RU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A0D2F-EA01-4140-9F7D-624C68E7FC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103E3-2F41-4811-934A-4FB282C5092A}" type="datetimeFigureOut">
              <a:rPr lang="ru-RU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6B96-D4BE-4EE3-B53F-2D756C831C4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A0982-7844-44CB-8091-DBFEB9943F27}" type="datetimeFigureOut">
              <a:rPr lang="ru-RU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BCDAA-A141-45C2-A703-894D2196F8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2F860-581A-4776-97F6-0EEB669179F1}" type="datetimeFigureOut">
              <a:rPr lang="ru-RU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0963E-01EE-498A-8670-61D2814AFE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0E5E9-5DF2-4512-8591-2965446054C3}" type="datetimeFigureOut">
              <a:rPr lang="ru-RU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F7404-D734-4BA9-B657-5095A6E742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51B44-968F-4F7A-9ABD-025C59B651CE}" type="datetimeFigureOut">
              <a:rPr lang="ru-RU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187F0-4B1A-479E-BB26-3F95952BBA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5C9996D-C028-4B15-949F-7851E1B65169}" type="datetimeFigureOut">
              <a:rPr lang="ru-RU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6399FB5-17FC-4AC5-97E4-113D6580BC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764704"/>
            <a:ext cx="5530862" cy="3600400"/>
          </a:xfrm>
        </p:spPr>
        <p:txBody>
          <a:bodyPr anchor="ctr"/>
          <a:lstStyle/>
          <a:p>
            <a:pPr eaLnBrk="1" hangingPunct="1"/>
            <a:endParaRPr lang="ru-RU" sz="4000" b="1" i="1" dirty="0" smtClean="0">
              <a:solidFill>
                <a:srgbClr val="FF0000"/>
              </a:solidFill>
            </a:endParaRPr>
          </a:p>
          <a:p>
            <a:pPr eaLnBrk="1" hangingPunct="1"/>
            <a:endParaRPr lang="ru-RU" sz="4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4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4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</a:pP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Влияние образовательной </a:t>
            </a:r>
            <a:r>
              <a:rPr lang="ru-RU" sz="36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кинезиологии</a:t>
            </a: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развитие интеллекта и развития речи </a:t>
            </a:r>
            <a:endParaRPr lang="ru-RU" sz="3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Консультация для педагогов</a:t>
            </a:r>
          </a:p>
          <a:p>
            <a:pPr algn="r" eaLnBrk="1" hangingPunct="1"/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/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/>
            <a:endParaRPr 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/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Цыганкова А.В.</a:t>
            </a:r>
          </a:p>
          <a:p>
            <a:pPr algn="r" eaLnBrk="1" hangingPunct="1"/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- логопед</a:t>
            </a:r>
          </a:p>
          <a:p>
            <a:pPr eaLnBrk="1" hangingPunct="1"/>
            <a:endParaRPr lang="ru-RU" sz="2400" b="1" i="1" dirty="0" smtClean="0">
              <a:solidFill>
                <a:schemeClr val="tx1"/>
              </a:solidFill>
            </a:endParaRPr>
          </a:p>
          <a:p>
            <a:pPr eaLnBrk="1" hangingPunct="1"/>
            <a:endParaRPr lang="ru-RU" sz="4000" b="1" i="1" dirty="0" smtClean="0">
              <a:solidFill>
                <a:srgbClr val="00B050"/>
              </a:solidFill>
            </a:endParaRPr>
          </a:p>
        </p:txBody>
      </p:sp>
      <p:sp>
        <p:nvSpPr>
          <p:cNvPr id="4" name="WordArt 8"/>
          <p:cNvSpPr>
            <a:spLocks noChangeArrowheads="1" noChangeShapeType="1" noTextEdit="1"/>
          </p:cNvSpPr>
          <p:nvPr/>
        </p:nvSpPr>
        <p:spPr bwMode="auto">
          <a:xfrm>
            <a:off x="3131840" y="2708920"/>
            <a:ext cx="4752000" cy="1116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3200" b="1" kern="1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8143932" cy="2082792"/>
          </a:xfrm>
        </p:spPr>
        <p:txBody>
          <a:bodyPr/>
          <a:lstStyle/>
          <a:p>
            <a:pPr lvl="0" algn="l"/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 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Растяжки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нормализуют гипертонус    (неконтролируемое чрезмерное мышечное напряжение) и гипотонус (неконтролируемая    мышечная вялость). </a:t>
            </a: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140968"/>
            <a:ext cx="3543259" cy="265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140967"/>
            <a:ext cx="3543259" cy="26574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567329"/>
            <a:ext cx="2592288" cy="35381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358246" cy="1571636"/>
          </a:xfrm>
        </p:spPr>
        <p:txBody>
          <a:bodyPr/>
          <a:lstStyle/>
          <a:p>
            <a:pPr lvl="0" algn="l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4525963"/>
          </a:xfrm>
        </p:spPr>
        <p:txBody>
          <a:bodyPr/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Дыхательные упражнения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улучшают ритмику организма, развивают самоконтроль и произвольность.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09" y="2636912"/>
            <a:ext cx="3300371" cy="24752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747" y="2000240"/>
            <a:ext cx="2920381" cy="4005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229600" cy="4525963"/>
          </a:xfrm>
        </p:spPr>
        <p:txBody>
          <a:bodyPr/>
          <a:lstStyle/>
          <a:p>
            <a:pPr lvl="0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Глазодвигательные упражнения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позволяют расширить поле зрения, улучшить восприятие.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7" y="4225202"/>
            <a:ext cx="2999143" cy="22493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769" y="4225202"/>
            <a:ext cx="2987826" cy="22408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769" y="1844824"/>
            <a:ext cx="2993668" cy="22452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840718"/>
            <a:ext cx="2999143" cy="22493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853" y="1840718"/>
            <a:ext cx="2999143" cy="22493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365" y="1840718"/>
            <a:ext cx="2999143" cy="22493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выполнении 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телесных движений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развивается межполушарное взаимодействие, снимаются непроизвольные, непреднамеренные движения и мышечные зажимы.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08358" y="3284990"/>
            <a:ext cx="3323861" cy="24928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84397"/>
            <a:ext cx="3323861" cy="2492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Упражнения для развития</a:t>
            </a:r>
            <a:b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мелкой моторики</a:t>
            </a:r>
            <a:endParaRPr lang="ru-RU" sz="32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USER\Desktop\фото в кабинете\кинезия\IMG_17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472000"/>
            <a:ext cx="2884310" cy="216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фото в кабинете\кинезия\IMG_17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989434"/>
            <a:ext cx="2880319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90" y="1472000"/>
            <a:ext cx="2929463" cy="21970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085" y="1502744"/>
            <a:ext cx="2935655" cy="22017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989434"/>
            <a:ext cx="2957545" cy="22181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085" y="3984376"/>
            <a:ext cx="2964290" cy="222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1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\Desktop\фото в кабинете\кинезия\IMG_18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24" y="3461096"/>
            <a:ext cx="3508512" cy="263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5919" y="517789"/>
            <a:ext cx="3508513" cy="2632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 descr="C:\Users\USER\Desktop\фото в кабинете\кинезия\IMG_18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24" y="515192"/>
            <a:ext cx="3508512" cy="263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053" y="536209"/>
            <a:ext cx="3515883" cy="26369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19" y="3484390"/>
            <a:ext cx="3515883" cy="26369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424" y="3435390"/>
            <a:ext cx="3508513" cy="263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0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4525963"/>
          </a:xfrm>
        </p:spPr>
        <p:txBody>
          <a:bodyPr/>
          <a:lstStyle/>
          <a:p>
            <a:pPr lvl="0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Упражнения для релаксации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способствуют расслаблению, снятию напряжения</a:t>
            </a:r>
            <a:r>
              <a:rPr lang="ru-RU" dirty="0" smtClean="0"/>
              <a:t>. 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35" y="2204864"/>
            <a:ext cx="4760522" cy="3570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4525963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Таким образом, </a:t>
            </a:r>
            <a:r>
              <a:rPr lang="ru-RU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кинезиологические    упражнения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помогают развивать тело, повышать стрессоустойчивость организма, синхронизировать работу полушарий, улучшать мыслительную деятельность, улучшать память и внимание, развивать творческую деятельность.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Ребенок овладевает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умениями,  которые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ранее были недоступны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ему.</a:t>
            </a:r>
          </a:p>
          <a:p>
            <a:endParaRPr lang="ru-RU" dirty="0"/>
          </a:p>
        </p:txBody>
      </p:sp>
      <p:pic>
        <p:nvPicPr>
          <p:cNvPr id="5" name="Содержимое 4" descr="10454116_l-1024x1024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3357562"/>
            <a:ext cx="3214678" cy="32146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786313" y="1785938"/>
            <a:ext cx="4000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431800"/>
          </a:xfrm>
        </p:spPr>
        <p:txBody>
          <a:bodyPr/>
          <a:lstStyle/>
          <a:p>
            <a:pPr eaLnBrk="1" hangingPunct="1"/>
            <a:endParaRPr lang="ru-RU" sz="3600" b="1" dirty="0" smtClean="0"/>
          </a:p>
        </p:txBody>
      </p:sp>
      <p:sp>
        <p:nvSpPr>
          <p:cNvPr id="9" name="Text Box 5"/>
          <p:cNvSpPr txBox="1">
            <a:spLocks noGrp="1" noChangeArrowheads="1"/>
          </p:cNvSpPr>
          <p:nvPr>
            <p:ph type="body" idx="1"/>
          </p:nvPr>
        </p:nvSpPr>
        <p:spPr>
          <a:xfrm>
            <a:off x="714348" y="500042"/>
            <a:ext cx="6858048" cy="338554"/>
          </a:xfr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18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857224" y="571480"/>
            <a:ext cx="778674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 </a:t>
            </a:r>
            <a:endParaRPr lang="ru-RU" sz="4800" dirty="0" smtClean="0"/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</a:t>
            </a:r>
          </a:p>
        </p:txBody>
      </p:sp>
      <p:sp>
        <p:nvSpPr>
          <p:cNvPr id="11267" name="AutoShape 3" descr="https://ds01.infourok.ru/uploads/ex/0f36/00000f35-2e456140/hello_html_m4a85ceda.jpg"/>
          <p:cNvSpPr>
            <a:spLocks noChangeAspect="1" noChangeArrowheads="1"/>
          </p:cNvSpPr>
          <p:nvPr/>
        </p:nvSpPr>
        <p:spPr bwMode="auto">
          <a:xfrm>
            <a:off x="857224" y="1285860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068599" y="1383796"/>
            <a:ext cx="743542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«Движение может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заменить лекарство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но ни одно лекарство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заменит движения».  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Ж. Тассо. 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58204" cy="6264696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Кинезиология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(«Гимнастика мозга») - наука о развитии умственных способностей и физического здоровья через определённые двигательные упражнения.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Существует уже 2000 лет, используется во всём мире. Кинезиологическими упражнениями пользовались Аристотель и Гиппократ.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кинезиологии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развитие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межполушарного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взаимодействия, способствующее активизации мыслительной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деятельности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C:\Users\user\Desktop\0002-002-Sodruzhestvo-polusharij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358246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849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" descr="C:\Users\user\Desktop\505ff6c2ddbd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358246" cy="6286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8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5"/>
            <a:ext cx="8352928" cy="6264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151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5796" y="1267019"/>
            <a:ext cx="7502628" cy="504056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межполушарной специализации.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Синхронизация работы полушарий.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Развитие общей и мелкой моторики.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Развитие памяти, внимания, воображения, мышления.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Развитие речи.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Формирование произвольности.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Снятие эмоциональной напряженности.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Создание положительного эмоционального настроя.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Профилактика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дислексии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дисграфии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07875" y="297522"/>
            <a:ext cx="5267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36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кинезиологии</a:t>
            </a:r>
            <a:endParaRPr lang="ru-RU" sz="36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17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14" descr="Восходящий процесс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5360791"/>
              </p:ext>
            </p:extLst>
          </p:nvPr>
        </p:nvGraphicFramePr>
        <p:xfrm>
          <a:off x="1043608" y="620688"/>
          <a:ext cx="7643192" cy="5505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400" b="1" i="0" dirty="0" smtClean="0">
                <a:solidFill>
                  <a:srgbClr val="FF3300"/>
                </a:solidFill>
                <a:latin typeface="Euphemia"/>
                <a:ea typeface="+mj-ea"/>
                <a:cs typeface="+mj-cs"/>
              </a:rPr>
              <a:t>Методы и приемы</a:t>
            </a:r>
            <a:endParaRPr lang="ru-RU" sz="3400" b="1" i="0" dirty="0">
              <a:solidFill>
                <a:srgbClr val="FF3300"/>
              </a:solidFill>
              <a:latin typeface="Euphemi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5075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Условия результативности работы</a:t>
            </a:r>
            <a:endParaRPr lang="ru-RU" sz="36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340768"/>
            <a:ext cx="7571184" cy="4525963"/>
          </a:xfrm>
        </p:spPr>
        <p:txBody>
          <a:bodyPr/>
          <a:lstStyle/>
          <a:p>
            <a:r>
              <a:rPr lang="ru-RU" dirty="0" smtClean="0"/>
              <a:t>Занятия </a:t>
            </a:r>
            <a:r>
              <a:rPr lang="ru-RU" dirty="0"/>
              <a:t>проводятся ежедневно</a:t>
            </a:r>
          </a:p>
          <a:p>
            <a:r>
              <a:rPr lang="ru-RU" dirty="0" smtClean="0"/>
              <a:t>Занятия </a:t>
            </a:r>
            <a:r>
              <a:rPr lang="ru-RU" dirty="0"/>
              <a:t>проводятся в доброжелательной обстановке</a:t>
            </a:r>
          </a:p>
          <a:p>
            <a:r>
              <a:rPr lang="ru-RU" dirty="0" smtClean="0"/>
              <a:t>Продолжительность </a:t>
            </a:r>
            <a:r>
              <a:rPr lang="ru-RU" dirty="0"/>
              <a:t>зависит от возраста</a:t>
            </a:r>
          </a:p>
          <a:p>
            <a:r>
              <a:rPr lang="ru-RU" dirty="0" smtClean="0"/>
              <a:t>От </a:t>
            </a:r>
            <a:r>
              <a:rPr lang="ru-RU" dirty="0"/>
              <a:t>детей требуется точное выполнение движений и приемов</a:t>
            </a:r>
          </a:p>
          <a:p>
            <a:r>
              <a:rPr lang="ru-RU" dirty="0"/>
              <a:t> </a:t>
            </a:r>
            <a:r>
              <a:rPr lang="ru-RU" dirty="0" smtClean="0"/>
              <a:t>Упражнения </a:t>
            </a:r>
            <a:r>
              <a:rPr lang="ru-RU" dirty="0"/>
              <a:t>проводятся стоя или сидя за столом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255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2995</TotalTime>
  <Words>279</Words>
  <Application>Microsoft Office PowerPoint</Application>
  <PresentationFormat>Экран (4:3)</PresentationFormat>
  <Paragraphs>59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Euphemia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Методы и приемы</vt:lpstr>
      <vt:lpstr>Условия результативности работы</vt:lpstr>
      <vt:lpstr>    Растяжки нормализуют гипертонус    (неконтролируемое чрезмерное мышечное напряжение) и гипотонус (неконтролируемая    мышечная вялость).   </vt:lpstr>
      <vt:lpstr> </vt:lpstr>
      <vt:lpstr>Презентация PowerPoint</vt:lpstr>
      <vt:lpstr>Презентация PowerPoint</vt:lpstr>
      <vt:lpstr>Упражнения для развития  мелкой моторики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natasha23</dc:creator>
  <cp:lastModifiedBy>Миша Цыганков</cp:lastModifiedBy>
  <cp:revision>161</cp:revision>
  <dcterms:created xsi:type="dcterms:W3CDTF">2011-08-02T23:19:04Z</dcterms:created>
  <dcterms:modified xsi:type="dcterms:W3CDTF">2018-12-26T08:07:28Z</dcterms:modified>
</cp:coreProperties>
</file>