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0033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2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744482-FAE4-44ED-9D94-FEBC8BE4112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51BE54-9D2B-46E5-8ACC-FA8A6D3614B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95EC88-6E56-46A6-84B5-0ACB4FEF550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3017D5-195B-485B-898A-77834D2018C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799DAE-CF94-492E-B5D5-ACB48751FA1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23C831-E367-427F-9B8F-92A783E4229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867B9A-44AF-49DE-B5B1-608C7F2C182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D64C21-083D-4583-9D5C-AB4E49C4D8A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2F58F7-E253-4822-98F3-1E5667A0B6C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7D4B1E-880E-4777-BAFE-CB26702CDE1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4C5891-9511-443C-8278-45229472682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082857B-F996-48DB-BA70-D4761BECBABC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3568" y="980728"/>
            <a:ext cx="7772400" cy="2910681"/>
          </a:xfrm>
        </p:spPr>
        <p:txBody>
          <a:bodyPr/>
          <a:lstStyle/>
          <a:p>
            <a:r>
              <a:rPr lang="ru-RU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Воспитательные задачи в музыкальных уголках детского сада</a:t>
            </a:r>
            <a:endParaRPr lang="ru-RU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76375" y="4509120"/>
            <a:ext cx="6400800" cy="1440830"/>
          </a:xfrm>
        </p:spPr>
        <p:txBody>
          <a:bodyPr/>
          <a:lstStyle/>
          <a:p>
            <a:pPr algn="r"/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Музыкальный руководитель </a:t>
            </a:r>
          </a:p>
          <a:p>
            <a:pPr algn="r"/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МБДОУ – детский сад №55 </a:t>
            </a:r>
          </a:p>
          <a:p>
            <a:pPr algn="r"/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Кругликова Н.А.</a:t>
            </a:r>
          </a:p>
          <a:p>
            <a:pPr algn="r"/>
            <a:r>
              <a:rPr lang="ru-RU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.Екатеринбург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760"/>
            <a:ext cx="8229600" cy="4857403"/>
          </a:xfrm>
        </p:spPr>
        <p:txBody>
          <a:bodyPr/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дошкольном учреждении для успешного музыкального развития ребенка, используют различные музыкальные инструменты, разнообразные музыкальные игры и пособия не только в непосредственной музыкальной деятельности, но и необходимо, </a:t>
            </a:r>
            <a:r>
              <a:rPr lang="ru-RU" sz="2800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чтобы в группе они находили правильное применение с учетом возрастных особенностей детей: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МЛАДШИЕ </a:t>
            </a:r>
            <a:r>
              <a:rPr lang="ru-RU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ГРУППЫ</a:t>
            </a:r>
            <a:br>
              <a:rPr lang="ru-RU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472608"/>
          </a:xfrm>
        </p:spPr>
        <p:txBody>
          <a:bodyPr/>
          <a:lstStyle/>
          <a:p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Ванька – встань-ка</a:t>
            </a:r>
          </a:p>
          <a:p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Музыкальные «поющие» или «танцующие» игрушки (петушок, котик, зайка и т. д.)</a:t>
            </a:r>
          </a:p>
          <a:p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Музыкальные инструменты с фиксированным звуком — органчики, шарманки</a:t>
            </a:r>
          </a:p>
          <a:p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Шумовые инструменты: погремушки, колокольчики, бубен, барабан</a:t>
            </a:r>
          </a:p>
          <a:p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Неозвученные бутафорские музыкальные инструментов (гармошки, дудочки, балалайки и т. д.)</a:t>
            </a:r>
          </a:p>
          <a:p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Атрибуты к музыкальным подвижным играм</a:t>
            </a:r>
          </a:p>
          <a:p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 Флажки, султанчики, платочки, яркие ленточки с колечками, погремушки, осенние листочки, снежинки для детского танцевального творчества (пополняется по необходимости)</a:t>
            </a:r>
          </a:p>
          <a:p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Ширма настольная с перчаточными игрушками</a:t>
            </a:r>
          </a:p>
          <a:p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Магнитофон и набор программных аудиозаписей</a:t>
            </a:r>
          </a:p>
          <a:p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 Музыкальные картинки к песням, которые могут быть выполнены на кубе, в виде альбома или отдельные красочные иллюстрации.</a:t>
            </a:r>
          </a:p>
          <a:p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СРЕДНЯЯ ГРУППА</a:t>
            </a:r>
            <a:r>
              <a:rPr lang="ru-RU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/>
          <a:lstStyle/>
          <a:p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 Целесообразно пособия, атрибуты и музыкальные инструменты оставить с младшей группы и добавить: </a:t>
            </a:r>
          </a:p>
          <a:p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Металлофон </a:t>
            </a:r>
          </a:p>
          <a:p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Шумовые инструменты для детского оркестра </a:t>
            </a:r>
          </a:p>
          <a:p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 Книжки «Наши песни» (каждая книжка иллюстрирует знакомую детям песню)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Фланелеграф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или магнитная доска </a:t>
            </a:r>
          </a:p>
          <a:p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 Музыкально-дидактические игры: «Музыкальные инструменты», «Звонкие ладошки», «Ритмические палочки» и др.</a:t>
            </a:r>
          </a:p>
          <a:p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Атрибуты к подвижным музыкальным играм: «Кошка и котята», «Заинька», «Зайцы и медведь», «Лётчики» и др. </a:t>
            </a:r>
          </a:p>
          <a:p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 Музыкальные лесенки (трехступенчатая, на которых находятся маленькая и большая птички или маленькая и большая матрешка</a:t>
            </a:r>
          </a:p>
          <a:p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Ленточки, цветные платочки, султанчики и т. п. (атрибуты к танцевальным импровизациям, но сезону) </a:t>
            </a:r>
          </a:p>
          <a:p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 Ширма настольная и набор игрушек</a:t>
            </a:r>
          </a:p>
          <a:p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Магнитофон и набор программных аудиозаписей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СТАРШАЯ  ГРУППА</a:t>
            </a:r>
            <a:r>
              <a:rPr lang="ru-RU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/>
          <a:lstStyle/>
          <a:p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Дополнительно к оборудованию музыкального уголка средней группы используется следующее:</a:t>
            </a:r>
          </a:p>
          <a:p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бубны, барабаны и треугольники </a:t>
            </a:r>
          </a:p>
          <a:p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Музыкальные игрушки-инструменты с хроматическим и диатоническим звуком (металлофон, пианино, баян, аккордеон, флейта)</a:t>
            </a:r>
          </a:p>
          <a:p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Иллюстрации по теме: «Времена года»</a:t>
            </a:r>
          </a:p>
          <a:p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Музыкальные игрушки-самоделки (Дети с удовольствием примут участие в изготовление инструментов для шумового оркестра)</a:t>
            </a:r>
          </a:p>
          <a:p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 Музыкально-дидактические игры: «Узнай песенку по двум звукам», «Бубенчики», «Музыкальная лесенка», «Ритмическое лото» и др.</a:t>
            </a:r>
          </a:p>
          <a:p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Атрибуты к подвижным играм </a:t>
            </a:r>
          </a:p>
          <a:p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 Рисунки детей к песенкам и знакомым музыкальным произведениям </a:t>
            </a:r>
          </a:p>
          <a:p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 Настольная ширма и ширма по росту детей </a:t>
            </a:r>
          </a:p>
          <a:p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 Музыкальные лесенки пятиступенчатая и семиступенчатая</a:t>
            </a:r>
          </a:p>
          <a:p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Атрибуты для детского танцевального творчества: элементы костюмов к знакомым народным танцам.</a:t>
            </a:r>
          </a:p>
          <a:p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936104"/>
          </a:xfrm>
        </p:spPr>
        <p:txBody>
          <a:bodyPr/>
          <a:lstStyle/>
          <a:p>
            <a:r>
              <a:rPr lang="ru-RU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ПОДГОТОВИТЕЛЬНАЯ  ГРУППА</a:t>
            </a:r>
            <a:r>
              <a:rPr lang="ru-RU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/>
          <a:lstStyle/>
          <a:p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Дополнительно к материалу, использованному в старшей группе, добавляется: 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Музыкальные инструменты: маракасы, бубны, арфа, детское пианино, металлофон, колокольчики, треугольники, флейты, барабаны. 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 Портреты композиторов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 Папки-альбомы: «Мы рисуем песенку» с рисунками детей, в которых они отображают эмоции и чувства о прослушанных музыкальных произведениях и полюбившихся песнях 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 Пособие «Эмоции» (карточки, на которых изображены лица с разными эмоциональными настроениями) для определения характера мелодии при слушании музыки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Наглядные пособия: «Симфонический оркестр», "Народные инструменты» -  Самодельные инструменты для шумового оркестра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Музыкально-дидактические игры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780928"/>
            <a:ext cx="8229600" cy="3528392"/>
          </a:xfrm>
        </p:spPr>
        <p:txBody>
          <a:bodyPr/>
          <a:lstStyle/>
          <a:p>
            <a:pPr algn="ctr"/>
            <a:r>
              <a:rPr lang="ru-RU" sz="4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4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76672"/>
            <a:ext cx="8229600" cy="5976664"/>
          </a:xfrm>
        </p:spPr>
        <p:txBody>
          <a:bodyPr/>
          <a:lstStyle/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 связи с введением ФГОС ДО изменились и подходы к организации образовательного процесса по музыкальному развитию дошкольников. Особенности современного образовательного процесса представлены по  трем компонентам: </a:t>
            </a:r>
          </a:p>
          <a:p>
            <a:pPr algn="ctr"/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1.психолого-педагогическое </a:t>
            </a:r>
            <a:r>
              <a:rPr lang="ru-RU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сопровождение образовательного процесса, </a:t>
            </a:r>
          </a:p>
          <a:p>
            <a:pPr algn="ctr"/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характер взаимодействия музыкального руководителя с  детьми, </a:t>
            </a:r>
          </a:p>
          <a:p>
            <a:pPr algn="ctr"/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содержание образовательного процесса по музыкальному развитию, обучению и воспитанию.</a:t>
            </a:r>
          </a:p>
          <a:p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Психолого-педагогическое </a:t>
            </a:r>
            <a:r>
              <a:rPr lang="ru-RU" sz="24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сопровождение</a:t>
            </a:r>
            <a:r>
              <a:rPr lang="ru-RU" sz="6000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/>
            </a:r>
            <a:br>
              <a:rPr lang="ru-RU" sz="6000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</a:b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836712"/>
            <a:ext cx="8229600" cy="5289451"/>
          </a:xfrm>
        </p:spPr>
        <p:txBody>
          <a:bodyPr/>
          <a:lstStyle/>
          <a:p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Построение образовательной деятельности на основе индивидуальных особенностей, возможностей и художественно-эстетических интересов каждого ребенка.</a:t>
            </a:r>
          </a:p>
          <a:p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Учет этнокультурной ситуации развития детей.</a:t>
            </a:r>
          </a:p>
          <a:p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Обеспечение эмоционального благополучия и психологической комфортности дошкольников.</a:t>
            </a:r>
          </a:p>
          <a:p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Педагогическая оценка индивидуального развития (педагогическая диагностика) направлена, прежде всего, на определение наличия условий для музыкального развития ребёнка в соответствии с его возрастными особенностями и возможностями.</a:t>
            </a:r>
          </a:p>
          <a:p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 Поддержка инициативы и активности детей в разных видах музыкальной деятельности, помощь в самоутверждении и самовыражении.</a:t>
            </a:r>
          </a:p>
          <a:p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6. Достижения дошкольников определяются не суммой конкретных знаний, умений и навыков, а совокупностью личностных качеств.</a:t>
            </a:r>
          </a:p>
          <a:p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7. Целевые ориентиры отражают согласованные ожидания общества относительно дошкольного детства и представляют собой возрастной портрет ребенка, который не может быть непосредственно применен к отдельному ребенку.</a:t>
            </a:r>
          </a:p>
          <a:p>
            <a:r>
              <a:rPr lang="ru-RU" sz="16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Характер взаимодействия музыкального руководителя с детьми: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Личностно-развивающий и гуманистический характер взаимодействия музыкального руководителя и детей.</a:t>
            </a:r>
          </a:p>
          <a:p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Изменение способа организации детских видов музыкальной деятельности: не руководство взрослого, а совместная (партнерская) деятельность взрослого и ребенка.</a:t>
            </a:r>
          </a:p>
          <a:p>
            <a:endParaRPr lang="ru-RU" sz="1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ru-RU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Содержание образовательного процесса по музыкальному </a:t>
            </a:r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развитию:</a:t>
            </a:r>
            <a:endParaRPr lang="ru-RU" sz="2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24744"/>
            <a:ext cx="8229600" cy="5400600"/>
          </a:xfrm>
        </p:spPr>
        <p:txBody>
          <a:bodyPr/>
          <a:lstStyle/>
          <a:p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Обеспечение вариативности и разнообразия содержания образовательного процесса по музыкальному развитию.</a:t>
            </a:r>
          </a:p>
          <a:p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Осуществление образовательной деятельности на протяжении всего времени нахождения ребенка в дошкольном учреждении.</a:t>
            </a:r>
          </a:p>
          <a:p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Реализация образовательной области «Художественно-эстетическое развитие» в формах, специфических для дошкольников (в форме игры, познавательной и исследовательской деятельности, в форме творческой активности).</a:t>
            </a:r>
          </a:p>
          <a:p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Приоритет игры как ведущего вида деятельности дошкольника.</a:t>
            </a:r>
          </a:p>
          <a:p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 Возрастная адекватность дошкольного образования (соответствие условий, требований, методов возрасту и особенностям развития детей), обучение их в специфически детских видах музыкальной деятельности.</a:t>
            </a:r>
          </a:p>
          <a:p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6. Повышение роли семьи при взаимодействии с дошкольным учреждением, включение родителей в непосредственно образовательную деятельность, поддержка образовательных инициатив семьи по музыкальному развитию детей.</a:t>
            </a:r>
          </a:p>
          <a:p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7. Организация художественно-эстетической развивающей предметно-пространственной среды как важнейшего условия успешной реализации ФГОС ДО.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20688"/>
            <a:ext cx="8229600" cy="1296144"/>
          </a:xfrm>
        </p:spPr>
        <p:txBody>
          <a:bodyPr/>
          <a:lstStyle/>
          <a:p>
            <a:r>
              <a:rPr lang="ru-RU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Музыкальная предметно-развивающая среда в группах ДОУ организуется по трем основным блокам:</a:t>
            </a:r>
            <a:r>
              <a:rPr lang="ru-RU" sz="2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2420888"/>
            <a:ext cx="8229600" cy="3633267"/>
          </a:xfrm>
        </p:spPr>
        <p:txBody>
          <a:bodyPr/>
          <a:lstStyle/>
          <a:p>
            <a:pPr algn="ctr">
              <a:buNone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восприятие музыки</a:t>
            </a:r>
            <a:b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воспроизведение музыки</a:t>
            </a:r>
            <a:b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музыкально-творческая деятельность.</a:t>
            </a:r>
          </a:p>
          <a:p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07504" y="188640"/>
            <a:ext cx="8229600" cy="1143000"/>
          </a:xfrm>
        </p:spPr>
        <p:txBody>
          <a:bodyPr/>
          <a:lstStyle/>
          <a:p>
            <a:r>
              <a:rPr lang="ru-RU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Как оформить музыкальный уголок? </a:t>
            </a:r>
            <a:r>
              <a:rPr lang="ru-RU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80728"/>
            <a:ext cx="8229600" cy="5145435"/>
          </a:xfrm>
        </p:spPr>
        <p:txBody>
          <a:bodyPr/>
          <a:lstStyle/>
          <a:p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При оформлении музыкального уголка нужно помнить о возрастных и индивидуальных возможностях детей. Так, для детей 3-5 лет оформление лучше строить на сюжетной основе, а для детей более старшего возраста – на дидактической.</a:t>
            </a:r>
          </a:p>
          <a:p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2. Музыкальная предметная среда должна быть соответствовать глазу, действиям руки, росту ребенка. </a:t>
            </a:r>
          </a:p>
          <a:p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В музыкальном уголке должны стоять шкаф, полки для музыкальных пособий, пару столов, стулья для дидактических игр. Пособия развивающей среды эстетичны, привлекательны, просты в обращении, вызывать желание действовать с ними. На полу должны лежать ковры и мягкие пуфики. Это создает уют и способствует концентрации внимания.</a:t>
            </a:r>
          </a:p>
          <a:p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4. В углу лучше поставить DVD-плеер, с помощью которого дети прослушают музыку, различные мультфильмы, а также мелодии, способствующие психологической релаксации и психическому расслаблению. </a:t>
            </a:r>
          </a:p>
          <a:p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 Обычно на стенах музыкального уголка вывешивают стенды. На них закрепляются тексты песен, стихи, частушки, фотографии детских выступлений, композиторов, красочные плакаты, картинки с музыкальными инструментами.</a:t>
            </a:r>
          </a:p>
          <a:p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6. В музыкальном уголке должны лежать игрушечные музыкальные инструменты: барабан, дудка, миниатюрное пианино, металлофон, также музыкальные игрушки.</a:t>
            </a:r>
          </a:p>
          <a:p>
            <a:endParaRPr lang="ru-RU" sz="1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Музыкальный уголок должен быть расположен очень удобно, чтобы дети могли свободно подходить и брать инструменты и пособия. Для того чтобы у детей постоянно поддерживался интерес к самостоятельной музыкальной деятельности, необходимо 1-2 раза в месяц обновлять пособия в музыкальной зоне, вносить новое оборудование. Оборудование музыкального уголка разделяют на два уровня: для воспитателя и для детей. На верхнюю полку помещают инструменты, которые используются детьми дозировано (например, металлофон), и те, с которыми дети могут заниматься только под контролем воспитателя, в соответствии с санитарно-эпидемиологическими нормами дошкольного образовательного учреждения (дудочки, губные гармошки и т. п.). На нижней полке - барабаны, ложки, треугольники, маракасы. Необходимо уделять особое внимание качеству звучания музыкальных инструментов. Они должны быть хорошо настроены и издавать знакомые детям звуки. Не забывайте, что некачественное звучание калечит и засоряет слуховой опыт ребёнка! При подборе оборудования в музыкальный уголок нужно учитывать возраст детей.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Основными требованиями музыкального уголка являются:</a:t>
            </a:r>
            <a:r>
              <a:rPr lang="ru-RU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/>
            </a:r>
            <a:br>
              <a:rPr lang="ru-RU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40768"/>
            <a:ext cx="8229600" cy="4785395"/>
          </a:xfrm>
        </p:spPr>
        <p:txBody>
          <a:bodyPr/>
          <a:lstStyle/>
          <a:p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 Эстетичность музыкального уголка</a:t>
            </a:r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его отдельных элементов.</a:t>
            </a:r>
          </a:p>
          <a:p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Наличие всех необходимых  пособий по данной возрастной группе.</a:t>
            </a:r>
          </a:p>
          <a:p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Педагогически грамотное руководство самостоятельной музыкальной деятельностью детей со стороны воспитателя.</a:t>
            </a:r>
          </a:p>
          <a:p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Удобное расположение</a:t>
            </a:r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музыкального уголка или музыкально-театральной зоны</a:t>
            </a:r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Воспитательные задачи: </a:t>
            </a:r>
            <a:r>
              <a:rPr lang="ru-RU" sz="36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52736"/>
            <a:ext cx="8229600" cy="5472608"/>
          </a:xfrm>
        </p:spPr>
        <p:txBody>
          <a:bodyPr/>
          <a:lstStyle/>
          <a:p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Воспитывать любовь и интерес к музыке - через  записи для слушания  произведений  классиков (Чайковский, Моцарт и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), детских песен.</a:t>
            </a:r>
          </a:p>
          <a:p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 Воспитывать интерес и любовь к русской национальной культуре - через картотеку народных игр. </a:t>
            </a:r>
          </a:p>
          <a:p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Воспитывать в игре любознательность, активность, активность, дружеские взаимоотношения - дидактические игры.</a:t>
            </a:r>
          </a:p>
          <a:p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Воспитывать чувство прекрасного - через иллюстрации "Времена года" (подготовительная группа) и т.д.</a:t>
            </a:r>
          </a:p>
          <a:p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 Воспитывать бережное отношение к книге - через "книжки - малютки мы поём, наши песни" и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 д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6. Воспитывать интерес к познанию музыкального  мира - через музыкальный уголок.</a:t>
            </a:r>
          </a:p>
          <a:p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7. Воспитание выносливости - через музыкально -ритмические движения (атрибуты для импровизации: ленточки, платочки, султанчики и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8. Воспитывать эмоциональный отклик на отражённые в музыке (песнях)  поступки, события, соотносить со своими представлениями о красивом, радостном, печальном  и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 д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- аудиотека.</a:t>
            </a:r>
          </a:p>
          <a:p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9. Воспитывать устойчивый интерес к музыке - через набор музыкальных инструментов для импровизации.</a:t>
            </a:r>
          </a:p>
          <a:p>
            <a:endParaRPr lang="ru-RU" sz="1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Музыкальное воспитание. Воспитательные задачи уголков в ДОУ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Тема 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Музыкальное воспитание. Воспитательные задачи уголков в ДОУ</Template>
  <TotalTime>27</TotalTime>
  <Words>1484</Words>
  <Application>Microsoft Office PowerPoint</Application>
  <PresentationFormat>Экран (4:3)</PresentationFormat>
  <Paragraphs>97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7" baseType="lpstr">
      <vt:lpstr>Arial</vt:lpstr>
      <vt:lpstr>Музыкальное воспитание. Воспитательные задачи уголков в ДОУ</vt:lpstr>
      <vt:lpstr>Воспитательные задачи в музыкальных уголках детского сада</vt:lpstr>
      <vt:lpstr>Слайд 2</vt:lpstr>
      <vt:lpstr>Психолого-педагогическое сопровождение </vt:lpstr>
      <vt:lpstr>Содержание образовательного процесса по музыкальному развитию:</vt:lpstr>
      <vt:lpstr>Музыкальная предметно-развивающая среда в группах ДОУ организуется по трем основным блокам: </vt:lpstr>
      <vt:lpstr>Как оформить музыкальный уголок?  </vt:lpstr>
      <vt:lpstr>Слайд 7</vt:lpstr>
      <vt:lpstr>Основными требованиями музыкального уголка являются: </vt:lpstr>
      <vt:lpstr> Воспитательные задачи:  </vt:lpstr>
      <vt:lpstr>Слайд 10</vt:lpstr>
      <vt:lpstr>МЛАДШИЕ ГРУППЫ </vt:lpstr>
      <vt:lpstr>СРЕДНЯЯ ГРУППА  </vt:lpstr>
      <vt:lpstr>СТАРШАЯ  ГРУППА  </vt:lpstr>
      <vt:lpstr>ПОДГОТОВИТЕЛЬНАЯ  ГРУППА 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Воспитательные задачи в музыкальных уголках детского сада</dc:title>
  <dc:creator>ДОМ</dc:creator>
  <cp:lastModifiedBy>ДОМ</cp:lastModifiedBy>
  <cp:revision>23</cp:revision>
  <dcterms:created xsi:type="dcterms:W3CDTF">2023-04-25T17:21:06Z</dcterms:created>
  <dcterms:modified xsi:type="dcterms:W3CDTF">2023-04-25T17:48:22Z</dcterms:modified>
</cp:coreProperties>
</file>