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75" r:id="rId2"/>
    <p:sldId id="279" r:id="rId3"/>
    <p:sldId id="276" r:id="rId4"/>
    <p:sldId id="277" r:id="rId5"/>
    <p:sldId id="278" r:id="rId6"/>
    <p:sldId id="28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56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68DE9-4885-4970-909B-59129A46F172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48CFD-90F2-418B-B7B0-DB41533E27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0151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уз.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1680" y="188640"/>
            <a:ext cx="6696744" cy="1877437"/>
          </a:xfrm>
          <a:prstGeom prst="rect">
            <a:avLst/>
          </a:prstGeom>
          <a:solidFill>
            <a:schemeClr val="bg1">
              <a:alpha val="44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Музыкальная студия для детей 4-7 лет «Стрекоза»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987824" y="1628800"/>
            <a:ext cx="5904656" cy="46805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>
            <a:normAutofit fontScale="25000" lnSpcReduction="20000"/>
          </a:bodyPr>
          <a:lstStyle/>
          <a:p>
            <a:pPr marL="45720" marR="0" lvl="0" indent="0" algn="r" defTabSz="914400" rtl="0" eaLnBrk="1" fontAlgn="auto" latinLnBrk="0" hangingPunct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68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Педагог: </a:t>
            </a:r>
            <a:r>
              <a:rPr kumimoji="0" lang="ru-RU" sz="68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Канунникова</a:t>
            </a:r>
            <a:r>
              <a:rPr kumimoji="0" lang="ru-RU" sz="68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Марина</a:t>
            </a:r>
            <a:r>
              <a:rPr kumimoji="0" lang="ru-RU" sz="68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Владимировна</a:t>
            </a:r>
          </a:p>
          <a:p>
            <a:pPr marL="45720" lvl="0" algn="r">
              <a:lnSpc>
                <a:spcPct val="120000"/>
              </a:lnSpc>
              <a:spcBef>
                <a:spcPct val="20000"/>
              </a:spcBef>
              <a:spcAft>
                <a:spcPts val="10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8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Музыкальный руководитель</a:t>
            </a:r>
            <a:r>
              <a:rPr kumimoji="0" lang="ru-RU" sz="8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8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lvl="0" algn="r">
              <a:lnSpc>
                <a:spcPct val="120000"/>
              </a:lnSpc>
              <a:spcBef>
                <a:spcPct val="20000"/>
              </a:spcBef>
              <a:spcAft>
                <a:spcPts val="10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kumimoji="0" lang="ru-RU" sz="8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sz="8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sz="8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Образование: ФГОУ ВПО Уральская</a:t>
            </a:r>
            <a:r>
              <a:rPr kumimoji="0" lang="ru-RU" sz="80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государственная консерватория  (академия) имени М.П.Мусоргского, квалификация :</a:t>
            </a:r>
            <a:r>
              <a:rPr lang="ru-RU" sz="8000" noProof="0" dirty="0" smtClean="0">
                <a:latin typeface="Times New Roman" pitchFamily="18" charset="0"/>
                <a:cs typeface="Times New Roman" pitchFamily="18" charset="0"/>
              </a:rPr>
              <a:t> «К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онцертный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исполнитель, артист оркестра, артист ансамбля.  Преподаватель», </a:t>
            </a:r>
          </a:p>
          <a:p>
            <a:pPr marL="45720" lvl="0" algn="r">
              <a:lnSpc>
                <a:spcPct val="120000"/>
              </a:lnSpc>
              <a:spcBef>
                <a:spcPct val="20000"/>
              </a:spcBef>
              <a:spcAft>
                <a:spcPts val="10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ГАУ ДПО«Волгоградская академия последипломного образования», квалификация: музыкальный руководитель  </a:t>
            </a:r>
            <a:br>
              <a:rPr lang="ru-RU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ru-RU" sz="8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 педагогической работы  более 10 лет </a:t>
            </a: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56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уз.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 txBox="1">
            <a:spLocks/>
          </p:cNvSpPr>
          <p:nvPr/>
        </p:nvSpPr>
        <p:spPr>
          <a:xfrm>
            <a:off x="2699792" y="1052736"/>
            <a:ext cx="5904656" cy="468052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4572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6400" b="1" i="1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lang="ru-RU" sz="8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занятия по системе Карла </a:t>
            </a:r>
            <a:r>
              <a:rPr lang="ru-RU" sz="8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Орфа</a:t>
            </a:r>
            <a:r>
              <a:rPr kumimoji="0" lang="ru-RU" sz="86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45720" lvl="0" algn="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kumimoji="0" lang="ru-RU" sz="86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Цель:</a:t>
            </a:r>
            <a: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Развитие музыкальных способностей и развитие творческого потенциала  детей</a:t>
            </a:r>
            <a:r>
              <a:rPr kumimoji="0" lang="ru-RU" sz="86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</a:t>
            </a:r>
            <a: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помощью: </a:t>
            </a:r>
            <a:b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импровизации (групповой и индивидуальной, двигательной и музыкальной),</a:t>
            </a:r>
          </a:p>
          <a:p>
            <a:pPr marL="45720" lvl="0" algn="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элементарного музыкального театра,</a:t>
            </a:r>
          </a:p>
          <a:p>
            <a:pPr marL="45720" lvl="0" algn="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kumimoji="0" lang="ru-RU" sz="86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активного слушания музыка,</a:t>
            </a:r>
          </a:p>
          <a:p>
            <a:pPr marL="45720" lvl="0" algn="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8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музицирования</a:t>
            </a:r>
            <a:r>
              <a:rPr lang="ru-RU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элементарных музыкальных инструментах,</a:t>
            </a:r>
          </a:p>
          <a:p>
            <a:pPr marL="45720" lvl="0" algn="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kumimoji="0" lang="ru-RU" sz="86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ритмических игр и круговых</a:t>
            </a:r>
            <a:r>
              <a:rPr kumimoji="0" lang="ru-RU" sz="86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танцев народов мира.</a:t>
            </a:r>
            <a:endParaRPr kumimoji="0" lang="ru-RU" sz="86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56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уз.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347864" y="836712"/>
            <a:ext cx="5796136" cy="5447645"/>
          </a:xfrm>
          <a:prstGeom prst="rect">
            <a:avLst/>
          </a:prstGeom>
          <a:solidFill>
            <a:schemeClr val="bg1">
              <a:alpha val="28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занятия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игр и упражнений, направленных как на непосредственное музыкальное развитие, так и на развитие социально-коммуникативных навыков.</a:t>
            </a:r>
          </a:p>
          <a:p>
            <a:pPr marL="285750" indent="-285750" algn="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мастерские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изготовлению музыкальных инструментов и атрибутов к музыкально-театральным представлениям,</a:t>
            </a:r>
          </a:p>
          <a:p>
            <a:pPr marL="285750" indent="-285750" algn="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Итоговое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музыкально-театральное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или концерт.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188640"/>
            <a:ext cx="2439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 занятий: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уз.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59832" y="1"/>
            <a:ext cx="6084168" cy="6863417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2 раза в неделю </a:t>
            </a:r>
          </a:p>
          <a:p>
            <a:pPr algn="ctr"/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вторник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четверг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занятиях используются музыкальные инструменты орф-оркестра (глекеншпиль, чайм-бары, металлофон, мелкие шумовые инструменты, различные барабаны, различные простейшие народные окарины из  глины, свирели, а также разноцветные звучащие трубочки-бумвекерсы и колокольчики). Кроме того у детей есть возможность «вживую» услышать такие инструменты, как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калимба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флейта, домра малая и домра альт, балалайка, гитара,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укулеле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IMG_20200831_2241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933056"/>
            <a:ext cx="2708920" cy="2708920"/>
          </a:xfrm>
          <a:prstGeom prst="rect">
            <a:avLst/>
          </a:prstGeom>
        </p:spPr>
      </p:pic>
      <p:pic>
        <p:nvPicPr>
          <p:cNvPr id="9" name="Рисунок 8" descr="IMG_20200831_2238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6672"/>
            <a:ext cx="2676287" cy="265690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уз.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55369" y="0"/>
            <a:ext cx="5688631" cy="6863417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Мы танцуем стихи и рисуем музыку, придумываем, озвучиваем и разыгрываем сказки (театрализация).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детей развиваются творческие способности, музыкальный слух, чувство ритма, координация, общая и мелкая моторика.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Занятия проходят в игровой форме с использованием слова, движения, изображения. Дети познают предметный мир и мир звуков, с раннего возраста знакомятся с классической русской и зарубежной литературой и музыкой, культурой своего народа, фольклором других стран мира.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процессе занятий у детей развиваются: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 речь;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 восприятие;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 память;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 мышление;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 воображение.</a:t>
            </a:r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уз.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19672" y="1340768"/>
            <a:ext cx="710002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Приглашаем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нашу с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тудию!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536</TotalTime>
  <Words>172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Антон</cp:lastModifiedBy>
  <cp:revision>62</cp:revision>
  <dcterms:created xsi:type="dcterms:W3CDTF">2017-04-25T19:28:45Z</dcterms:created>
  <dcterms:modified xsi:type="dcterms:W3CDTF">2020-08-31T18:28:37Z</dcterms:modified>
</cp:coreProperties>
</file>