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3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4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51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9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64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1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11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7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853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77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60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4A5C3-A0D7-4C8F-9ED5-AA2CCC37D972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AD9DF-6CED-48FF-B2F5-6064E939D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782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24330" y="1848677"/>
            <a:ext cx="5466522" cy="225763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Предметно – пространственная развивающая среда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3581" y="5009321"/>
            <a:ext cx="3750365" cy="1341783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©Группа №5 «Росинка» МБДОУ-детский сад №55</a:t>
            </a:r>
          </a:p>
          <a:p>
            <a:r>
              <a:rPr lang="ru-RU" sz="2800" b="1" dirty="0" smtClean="0">
                <a:solidFill>
                  <a:srgbClr val="00B050"/>
                </a:solidFill>
              </a:rPr>
              <a:t>Г. Екатеринбург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67" y="1029424"/>
            <a:ext cx="470452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1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Уголок патриотического воспитания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81" y="2097673"/>
            <a:ext cx="3165516" cy="32205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7715" y="2564908"/>
            <a:ext cx="3717232" cy="2782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36165" y="2097672"/>
            <a:ext cx="3836294" cy="287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2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5491"/>
            <a:ext cx="10515600" cy="9070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Мой родной край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9545" y="2150129"/>
            <a:ext cx="4769856" cy="35707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81" y="3521866"/>
            <a:ext cx="3328448" cy="27985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90018" y="3625574"/>
            <a:ext cx="3599821" cy="26948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51110" y="699472"/>
            <a:ext cx="3152106" cy="2525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218" y="708354"/>
            <a:ext cx="3055174" cy="241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44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348" y="365125"/>
            <a:ext cx="11131826" cy="10462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Центр </a:t>
            </a:r>
            <a:r>
              <a:rPr lang="ru-RU" b="1" dirty="0">
                <a:solidFill>
                  <a:srgbClr val="00B050"/>
                </a:solidFill>
              </a:rPr>
              <a:t>познавательно-исследовательской/опытно-экспериментальной деятельности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6347" y="4015409"/>
            <a:ext cx="3229783" cy="241785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142" y="1402282"/>
            <a:ext cx="2555444" cy="19130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46166" y="4492642"/>
            <a:ext cx="2531714" cy="1895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8455" y="1843387"/>
            <a:ext cx="2843290" cy="21324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035" y="1487975"/>
            <a:ext cx="3708965" cy="49452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00197" y="1706880"/>
            <a:ext cx="2572854" cy="1929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5516" y="4664761"/>
            <a:ext cx="1895019" cy="155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1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7173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Безопасность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85621" y="3336149"/>
            <a:ext cx="3972318" cy="29792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033" y="2468129"/>
            <a:ext cx="4233809" cy="3169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089" y="762916"/>
            <a:ext cx="3972317" cy="297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40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23" y="365125"/>
            <a:ext cx="3082609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Родителям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031" y="407674"/>
            <a:ext cx="2667932" cy="35572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6" y="3053329"/>
            <a:ext cx="4383530" cy="3287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856" y="441532"/>
            <a:ext cx="2042253" cy="28062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34195" y="795438"/>
            <a:ext cx="3102113" cy="23265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669" y="3662741"/>
            <a:ext cx="3570981" cy="26782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87739" y="3228390"/>
            <a:ext cx="3557242" cy="266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01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Художественно-эстетический центр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" y="1987826"/>
            <a:ext cx="5065892" cy="41681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629" y="1987824"/>
            <a:ext cx="3126142" cy="4168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236" y="1987824"/>
            <a:ext cx="2382929" cy="41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44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Выставочный центр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084" y="2234804"/>
            <a:ext cx="4352925" cy="32646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2357" y="2704393"/>
            <a:ext cx="3819283" cy="28591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96566" y="2815020"/>
            <a:ext cx="3757977" cy="28184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841" y="399541"/>
            <a:ext cx="3599103" cy="300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602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34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Предметно – пространственная развивающая среда </vt:lpstr>
      <vt:lpstr>Уголок патриотического воспитания</vt:lpstr>
      <vt:lpstr>Мой родной край</vt:lpstr>
      <vt:lpstr>Центр познавательно-исследовательской/опытно-экспериментальной деятельности</vt:lpstr>
      <vt:lpstr>Безопасность</vt:lpstr>
      <vt:lpstr>Родителям</vt:lpstr>
      <vt:lpstr>Художественно-эстетический центр</vt:lpstr>
      <vt:lpstr>Выставочный центр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 – пространственная развивающая среда </dc:title>
  <dc:creator>Tema</dc:creator>
  <cp:lastModifiedBy>Tema</cp:lastModifiedBy>
  <cp:revision>12</cp:revision>
  <dcterms:created xsi:type="dcterms:W3CDTF">2023-04-26T19:51:55Z</dcterms:created>
  <dcterms:modified xsi:type="dcterms:W3CDTF">2023-04-26T22:05:25Z</dcterms:modified>
</cp:coreProperties>
</file>