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3" r:id="rId4"/>
    <p:sldId id="275" r:id="rId5"/>
    <p:sldId id="274" r:id="rId6"/>
    <p:sldId id="262" r:id="rId7"/>
    <p:sldId id="276" r:id="rId8"/>
    <p:sldId id="277" r:id="rId9"/>
    <p:sldId id="279" r:id="rId10"/>
    <p:sldId id="280" r:id="rId11"/>
    <p:sldId id="281" r:id="rId12"/>
    <p:sldId id="284" r:id="rId13"/>
    <p:sldId id="283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7B9"/>
    <a:srgbClr val="CF83BF"/>
    <a:srgbClr val="00FFFF"/>
    <a:srgbClr val="8A0000"/>
    <a:srgbClr val="FF9900"/>
    <a:srgbClr val="80EAF8"/>
    <a:srgbClr val="2893DC"/>
    <a:srgbClr val="E7E218"/>
    <a:srgbClr val="7D780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683" autoAdjust="0"/>
  </p:normalViewPr>
  <p:slideViewPr>
    <p:cSldViewPr>
      <p:cViewPr varScale="1">
        <p:scale>
          <a:sx n="70" d="100"/>
          <a:sy n="70" d="100"/>
        </p:scale>
        <p:origin x="13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14322-C005-4914-B533-E0578CEFCD27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12586-7A4A-4C0B-897F-AAD8019AD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5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2586-7A4A-4C0B-897F-AAD8019ADD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91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2586-7A4A-4C0B-897F-AAD8019ADD4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12586-7A4A-4C0B-897F-AAD8019ADD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67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64D7-6EFB-4890-BCED-A88892CB63CA}" type="datetimeFigureOut">
              <a:rPr lang="ru-RU" smtClean="0"/>
              <a:pPr/>
              <a:t>25.02.2017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558D-F152-4EFC-9846-8A4904AB6B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3042" y="2571744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АРТИКУЛЯЦИОННЫЕ УПРАЖНЕНИЯ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/>
            </a:r>
            <a:b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</a:b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КАК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СРЕДСТВО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РАЗВИТИЯ ЗВУКОВОЙ КУЛЬТУРЫ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РЕЧИ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У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ДЕТЕЙ</a:t>
            </a: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rPr>
              <a:t> МЛАДШЕГО  ДОШКОЛЬНОГО ВОЗРАСТА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8344" y="6519446"/>
            <a:ext cx="4286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736" y="471488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Воспитатель: </a:t>
            </a:r>
            <a:r>
              <a:rPr lang="ru-RU" dirty="0" err="1" smtClean="0"/>
              <a:t>Акберова</a:t>
            </a:r>
            <a:r>
              <a:rPr lang="ru-RU" dirty="0" smtClean="0"/>
              <a:t> У.А.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/>
              <a:t>Муниципальное бюджетное дошкольного образовательное учреждение.                  </a:t>
            </a:r>
          </a:p>
          <a:p>
            <a:pPr algn="ctr"/>
            <a:r>
              <a:rPr lang="ru-RU" sz="1900" dirty="0" smtClean="0"/>
              <a:t>Детский сад №55 «Колосок».</a:t>
            </a:r>
            <a:endParaRPr lang="ru-RU" sz="19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07155" y="6549526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000108"/>
            <a:ext cx="921284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Сборник артикуляционных упражнений включает следующие разделы: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Пояснительная записка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Артикуляционные упражнения: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губ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языка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выработки целенаправленной воздушной струи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для верхних дыхательных путей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3. Мимические упражнения и массаж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4. Артикуляционная гимнастика для свистящих групп звуков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5. Артикуляционная гимнастика для шипящих групп звуков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6.  Артикуляционные сказки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7.  Методические рекомендации к проведению артикуляционных упражнений.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(по ФГОС ДО)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может выражать свои мысли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желания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3383" y="6485338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722292" y="3239420"/>
            <a:ext cx="65860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Методическая </a:t>
            </a: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новизна: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2292" y="4033046"/>
            <a:ext cx="8026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сборнике собраны упражнения для детей младшего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возраста,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бъединены упражнения   на артикуляционную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моторику, дыхание,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мимику, звукопроизношение</a:t>
            </a: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b="1" dirty="0" smtClean="0">
                <a:solidFill>
                  <a:srgbClr val="FB57B9"/>
                </a:solidFill>
                <a:latin typeface="Segoe Script" pitchFamily="34" charset="0"/>
              </a:rPr>
              <a:t>К сборнику:</a:t>
            </a:r>
            <a:br>
              <a:rPr lang="ru-RU" b="1" dirty="0" smtClean="0">
                <a:solidFill>
                  <a:srgbClr val="FB57B9"/>
                </a:solidFill>
                <a:latin typeface="Segoe Script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Segoe Script" pitchFamily="34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Segoe Script" pitchFamily="34" charset="0"/>
              </a:rPr>
              <a:t>  </a:t>
            </a:r>
            <a:endParaRPr lang="ru-RU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792" y="6551850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772" y="-4800600"/>
            <a:ext cx="23017138" cy="23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0080710" y="15644898"/>
            <a:ext cx="31089600" cy="2331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1480"/>
            <a:ext cx="4357686" cy="294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571480"/>
            <a:ext cx="43576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14752"/>
            <a:ext cx="43576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3786190"/>
            <a:ext cx="4357686" cy="279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выше перечисленные упражнения направлены на: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артикуляционной моторики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звукопроизношение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Правильную звуковую культуру речи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речевой активности детей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3386" y="6519446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7200" dirty="0" smtClean="0">
              <a:solidFill>
                <a:srgbClr val="FF0000"/>
              </a:solidFill>
            </a:endParaRPr>
          </a:p>
          <a:p>
            <a:pPr algn="ctr"/>
            <a:endParaRPr lang="ru-RU" sz="72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6548456"/>
            <a:ext cx="1643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 Акберова У.А.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 за внимание!</a:t>
            </a: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965060" cy="515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 ФГОС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Федеральном государственном образовательном стандарте появляется ряд новых образовательных областей, в том числе и «Речевое развитие» одной из задач речевого развития является – развитие звуковой культуры речи.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3922" y="6534808"/>
            <a:ext cx="16900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FFFF00"/>
                </a:solidFill>
              </a:rPr>
              <a:t>   </a:t>
            </a:r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135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</a:t>
            </a:r>
            <a:r>
              <a:rPr kumimoji="0" lang="ru-RU" sz="1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основании ФГОС ДО возникает </a:t>
            </a:r>
            <a:r>
              <a:rPr kumimoji="0" lang="ru-RU" sz="1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противоречие </a:t>
            </a:r>
            <a:r>
              <a:rPr kumimoji="0" lang="ru-RU" sz="1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между необходимостью формирования звуковой культуры речи у детей младшего дошкольного возраста и отсутствием системности в использовании артикуляционных упражнений воспитателем.</a:t>
            </a:r>
            <a:endParaRPr kumimoji="0" lang="ru-RU" sz="14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414338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Противоречие актуализирует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проблему: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повлияют ли артикуляционные упражнения на формирование звуковой культуры речи у детей младшего дошкольного возраста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68573" y="6561557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 формирования звуковой культуры речи у детей младшего дошкольного возраста, 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содержание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сборника артикуляционных упражнений, направленного на формирование звуковой культуры речи у детей младшего дошкольного возраста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79678" y="6519446"/>
            <a:ext cx="16435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 </a:t>
            </a:r>
            <a:endParaRPr lang="ru-RU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работы - теоретическое обоснование, проектирование сборника артикуляционных упражнений для детей младшего дошкольного возраста.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93383" y="6519446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35834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Провести теоретическое обоснование формирования звуковой культуры речи по средствам  использования артикуляционных упражнений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Определить особенности звуковой культуры речи детей младшего дошкольного возраста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Классифицировать артикуляционных упражнения, направленные на формирование звуковой культуры речи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Разработать сборник артикуляционных упражнений.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5848" y="6534808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14554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1. Анализ научной и методической литературы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2. Обобщение 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3. Систематизация</a:t>
            </a:r>
            <a:br>
              <a:rPr lang="ru-RU" sz="4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4. Проектирование</a:t>
            </a:r>
            <a:endParaRPr lang="ru-RU" sz="4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93383" y="6521160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  <p:pic>
        <p:nvPicPr>
          <p:cNvPr id="9218" name="Picture 2" descr="http://gic4.mycdn.me/getImage?photoId=585677165717&amp;photoType=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3212976"/>
            <a:ext cx="4035446" cy="307581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Различные точки зрения на проблему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Древнегреческий философ Аристотель отмечал, что у детей губы служат для сохранения зубов, но в большей степени связаны с образованием речи.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45898" y="6519446"/>
            <a:ext cx="14981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</a:t>
            </a:r>
            <a:r>
              <a:rPr lang="ru-RU" sz="1600" dirty="0" smtClean="0"/>
              <a:t>Акберова </a:t>
            </a:r>
            <a:r>
              <a:rPr lang="ru-RU" sz="1600" dirty="0"/>
              <a:t>У</a:t>
            </a:r>
            <a:r>
              <a:rPr lang="ru-RU" sz="1600" dirty="0" smtClean="0"/>
              <a:t>.А</a:t>
            </a:r>
            <a:endParaRPr lang="ru-RU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0" y="307181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мнению (Л.С. </a:t>
            </a:r>
            <a:r>
              <a:rPr lang="ru-RU" sz="3200" dirty="0" err="1" smtClean="0"/>
              <a:t>Выготского</a:t>
            </a:r>
            <a:r>
              <a:rPr lang="ru-RU" sz="3200" dirty="0" smtClean="0"/>
              <a:t>, А.Л. Леонтьева, А.Р. </a:t>
            </a:r>
            <a:r>
              <a:rPr lang="ru-RU" sz="3200" dirty="0" err="1" smtClean="0"/>
              <a:t>Лурии</a:t>
            </a:r>
            <a:r>
              <a:rPr lang="ru-RU" sz="3200" dirty="0" smtClean="0"/>
              <a:t>), что все психические процессы восприятие, память, воображение, внимание, мышление развивается через речь поэтому формирование правильной речи ребёнка – одна из важнейших задач дошкольного образования.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сборника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257800"/>
          </a:xfrm>
        </p:spPr>
        <p:txBody>
          <a:bodyPr>
            <a:normAutofit fontScale="92500" lnSpcReduction="20000"/>
          </a:bodyPr>
          <a:lstStyle/>
          <a:p>
            <a:endParaRPr lang="ru-RU" sz="3300" dirty="0" smtClean="0"/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Целью данного сборника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является развитие звуковой культуры речи у детей младшего дошкольного возраста.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Развитие артикуляционного аппарата дошкольников;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Постановка звуков речи;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Стимулирование речевой активности дошкольников.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Структура сборника:</a:t>
            </a:r>
          </a:p>
          <a:p>
            <a:pPr>
              <a:buNone/>
            </a:pPr>
            <a:endParaRPr lang="ru-RU" sz="33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0924" y="6519446"/>
            <a:ext cx="15506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©Акберова </a:t>
            </a:r>
            <a:r>
              <a:rPr lang="ru-RU" sz="1600" dirty="0" smtClean="0"/>
              <a:t>У.А.</a:t>
            </a:r>
            <a:endParaRPr lang="ru-RU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454</Words>
  <Application>Microsoft Office PowerPoint</Application>
  <PresentationFormat>Экран (4:3)</PresentationFormat>
  <Paragraphs>72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Segoe Print</vt:lpstr>
      <vt:lpstr>Segoe Script</vt:lpstr>
      <vt:lpstr>Times New Roman</vt:lpstr>
      <vt:lpstr>Trebuchet MS</vt:lpstr>
      <vt:lpstr>Тема Office</vt:lpstr>
      <vt:lpstr>Презентация PowerPoint</vt:lpstr>
      <vt:lpstr>Презентация PowerPoint</vt:lpstr>
      <vt:lpstr>Противоречие актуализирует проблему: повлияют ли артикуляционные упражнения на формирование звуковой культуры речи у детей младшего дошкольного возраста.</vt:lpstr>
      <vt:lpstr>Объект процесс формирования звуковой культуры речи у детей младшего дошкольного возраста, а предмет- содержание  сборника артикуляционных упражнений, направленного на формирование звуковой культуры речи у детей младшего дошкольного возраста.</vt:lpstr>
      <vt:lpstr>Цель  работы - теоретическое обоснование, проектирование сборника артикуляционных упражнений для детей младшего дошкольного возраста.  </vt:lpstr>
      <vt:lpstr>Презентация PowerPoint</vt:lpstr>
      <vt:lpstr>Методы 1. Анализ научной и методической литературы 2. Обобщение  3. Систематизация 4. Проектирование</vt:lpstr>
      <vt:lpstr>Различные точки зрения на проблему Древнегреческий философ Аристотель отмечал, что у детей губы служат для сохранения зубов, но в большей степени связаны с образованием речи.  </vt:lpstr>
      <vt:lpstr>Проектирование сборника</vt:lpstr>
      <vt:lpstr>Содержание сборника</vt:lpstr>
      <vt:lpstr>Планируемый результат: (по ФГОС ДО) ребёнок достаточно хорошо владеет устной речью, может выражать свои мысли и желания  </vt:lpstr>
      <vt:lpstr>  К сборнику:    </vt:lpstr>
      <vt:lpstr>Выводы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АРТИКУЛЯЦИОННые  упражнения КАК средство развитие звуковой культуры речи  у детей младшего  дошкольного возраста</dc:title>
  <dc:creator>Эдуар</dc:creator>
  <cp:lastModifiedBy>Фуад</cp:lastModifiedBy>
  <cp:revision>131</cp:revision>
  <dcterms:created xsi:type="dcterms:W3CDTF">2016-05-08T16:20:01Z</dcterms:created>
  <dcterms:modified xsi:type="dcterms:W3CDTF">2017-02-25T15:26:08Z</dcterms:modified>
</cp:coreProperties>
</file>