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1"/>
  </p:notesMasterIdLst>
  <p:sldIdLst>
    <p:sldId id="256" r:id="rId2"/>
    <p:sldId id="263" r:id="rId3"/>
    <p:sldId id="265" r:id="rId4"/>
    <p:sldId id="264" r:id="rId5"/>
    <p:sldId id="259" r:id="rId6"/>
    <p:sldId id="274" r:id="rId7"/>
    <p:sldId id="262" r:id="rId8"/>
    <p:sldId id="270" r:id="rId9"/>
    <p:sldId id="261" r:id="rId10"/>
    <p:sldId id="260" r:id="rId11"/>
    <p:sldId id="266" r:id="rId12"/>
    <p:sldId id="271" r:id="rId13"/>
    <p:sldId id="268" r:id="rId14"/>
    <p:sldId id="275" r:id="rId15"/>
    <p:sldId id="277" r:id="rId16"/>
    <p:sldId id="273" r:id="rId17"/>
    <p:sldId id="276" r:id="rId18"/>
    <p:sldId id="267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1982" autoAdjust="0"/>
    <p:restoredTop sz="94660"/>
  </p:normalViewPr>
  <p:slideViewPr>
    <p:cSldViewPr>
      <p:cViewPr varScale="1">
        <p:scale>
          <a:sx n="120" d="100"/>
          <a:sy n="120" d="100"/>
        </p:scale>
        <p:origin x="1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CCF3E-A883-4DB3-ABC6-3282BB5CFF3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5CDBC-3094-4B80-A079-6D966CD614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19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CDBC-3094-4B80-A079-6D966CD614A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0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628800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«Антитеррористическая 			безопасность»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qwer\Desktop\енкерег.JPG"/>
          <p:cNvPicPr>
            <a:picLocks noChangeAspect="1" noChangeArrowheads="1"/>
          </p:cNvPicPr>
          <p:nvPr/>
        </p:nvPicPr>
        <p:blipFill rotWithShape="1">
          <a:blip r:embed="rId3"/>
          <a:srcRect l="52799" t="5103" b="13596"/>
          <a:stretch/>
        </p:blipFill>
        <p:spPr bwMode="auto">
          <a:xfrm>
            <a:off x="539552" y="3257278"/>
            <a:ext cx="2946143" cy="3168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qwer\Desktop\л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072" y="1628800"/>
            <a:ext cx="8622418" cy="49482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073" y="836712"/>
            <a:ext cx="849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СООБЩИТЕ О НАХОДКЕ ВЗРОСЛЫМ!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qwer\Desktop\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753350" cy="572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qwer\Desktop\опш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2706678" cy="3643337"/>
          </a:xfrm>
          <a:prstGeom prst="rect">
            <a:avLst/>
          </a:prstGeom>
          <a:noFill/>
        </p:spPr>
      </p:pic>
      <p:pic>
        <p:nvPicPr>
          <p:cNvPr id="17411" name="Picture 3" descr="C:\Users\qwer\Desktop\пра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71481"/>
            <a:ext cx="2463945" cy="3647769"/>
          </a:xfrm>
          <a:prstGeom prst="rect">
            <a:avLst/>
          </a:prstGeom>
          <a:noFill/>
        </p:spPr>
      </p:pic>
      <p:pic>
        <p:nvPicPr>
          <p:cNvPr id="17412" name="Picture 4" descr="C:\Users\qwer\Desktop\4п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57166"/>
            <a:ext cx="3019425" cy="742950"/>
          </a:xfrm>
          <a:prstGeom prst="rect">
            <a:avLst/>
          </a:prstGeom>
          <a:noFill/>
        </p:spPr>
      </p:pic>
      <p:pic>
        <p:nvPicPr>
          <p:cNvPr id="17413" name="Picture 5" descr="C:\Users\qwer\Desktop\щлр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286256"/>
            <a:ext cx="3175260" cy="2349794"/>
          </a:xfrm>
          <a:prstGeom prst="rect">
            <a:avLst/>
          </a:prstGeom>
          <a:noFill/>
        </p:spPr>
      </p:pic>
      <p:pic>
        <p:nvPicPr>
          <p:cNvPr id="12290" name="Picture 2" descr="C:\Users\qwer\Desktop\олрщ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214686"/>
            <a:ext cx="2623236" cy="666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qwer\Desktop\п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362950" cy="593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wer\Desktop\т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343900" cy="586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qwer\Desktop\дука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7810500" cy="559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qwer\Desktop\гр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820025" cy="5810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qwer\Desktop\оооогшг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2246"/>
            <a:ext cx="8072494" cy="6198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qwer\Desktop\шх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524750" cy="575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qwer\Desktop\лтинав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715304" cy="527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qwer\Desktop\хщщ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666268" cy="5403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qwer\Desktop\оавк.JPG"/>
          <p:cNvPicPr>
            <a:picLocks noChangeAspect="1" noChangeArrowheads="1"/>
          </p:cNvPicPr>
          <p:nvPr/>
        </p:nvPicPr>
        <p:blipFill rotWithShape="1">
          <a:blip r:embed="rId2"/>
          <a:srcRect b="18"/>
          <a:stretch/>
        </p:blipFill>
        <p:spPr bwMode="auto">
          <a:xfrm>
            <a:off x="571472" y="1910687"/>
            <a:ext cx="8012970" cy="432356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39752" y="908720"/>
            <a:ext cx="5237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 ОТКАЗЫВАТЬ!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qwer\Desktop\о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05718"/>
            <a:ext cx="8191211" cy="497560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034" y="586854"/>
            <a:ext cx="8166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ОСТОРОЖНО - «добрый дядя»!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wer\Desktop\алд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28604"/>
            <a:ext cx="4063997" cy="5671866"/>
          </a:xfrm>
          <a:prstGeom prst="rect">
            <a:avLst/>
          </a:prstGeom>
          <a:noFill/>
        </p:spPr>
      </p:pic>
      <p:pic>
        <p:nvPicPr>
          <p:cNvPr id="3" name="Picture 2" descr="C:\Users\qwer\Desktop\ро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1934"/>
            <a:ext cx="4143404" cy="5731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qwer\Desktop\впвапол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005" y="980728"/>
            <a:ext cx="8460189" cy="5400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9005" y="548680"/>
            <a:ext cx="828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БОЙСЯ ЗВАТЬ НА ПОМОЩЬ!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qwer\Desktop\лдщ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12776"/>
            <a:ext cx="8434418" cy="47525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3833" y="253627"/>
            <a:ext cx="8434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ОБЩАЙТЕСЬ С НЕЗНАКОМЫМИ ЛЮДЬМИ!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qwer\Desktop\ср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628800"/>
            <a:ext cx="8152016" cy="47308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24744" y="713400"/>
            <a:ext cx="8545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БЕРИТЕ НИЧЕГО У НЕЗНАКОМЦА!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qwer\Desktop\д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051" y="1484784"/>
            <a:ext cx="8467244" cy="491489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4051" y="836712"/>
            <a:ext cx="846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НАХОДЧИВЫХ «ПОТЕРЯШЕК»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832</TotalTime>
  <Words>41</Words>
  <Application>Microsoft Office PowerPoint</Application>
  <PresentationFormat>Экран (4:3)</PresentationFormat>
  <Paragraphs>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Constantia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</dc:creator>
  <cp:lastModifiedBy>ДомПК</cp:lastModifiedBy>
  <cp:revision>77</cp:revision>
  <dcterms:created xsi:type="dcterms:W3CDTF">2020-09-07T15:40:35Z</dcterms:created>
  <dcterms:modified xsi:type="dcterms:W3CDTF">2023-03-27T08:56:33Z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1425049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