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1"/>
  </p:notesMasterIdLst>
  <p:sldIdLst>
    <p:sldId id="256" r:id="rId2"/>
    <p:sldId id="263" r:id="rId3"/>
    <p:sldId id="265" r:id="rId4"/>
    <p:sldId id="264" r:id="rId5"/>
    <p:sldId id="259" r:id="rId6"/>
    <p:sldId id="274" r:id="rId7"/>
    <p:sldId id="262" r:id="rId8"/>
    <p:sldId id="270" r:id="rId9"/>
    <p:sldId id="261" r:id="rId10"/>
    <p:sldId id="260" r:id="rId11"/>
    <p:sldId id="266" r:id="rId12"/>
    <p:sldId id="271" r:id="rId13"/>
    <p:sldId id="268" r:id="rId14"/>
    <p:sldId id="275" r:id="rId15"/>
    <p:sldId id="277" r:id="rId16"/>
    <p:sldId id="273" r:id="rId17"/>
    <p:sldId id="276" r:id="rId18"/>
    <p:sldId id="267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1982" autoAdjust="0"/>
    <p:restoredTop sz="94660"/>
  </p:normalViewPr>
  <p:slideViewPr>
    <p:cSldViewPr>
      <p:cViewPr varScale="1">
        <p:scale>
          <a:sx n="120" d="100"/>
          <a:sy n="120" d="100"/>
        </p:scale>
        <p:origin x="138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144"/>
    </p:cViewPr>
  </p:sorterViewPr>
  <p:notesViewPr>
    <p:cSldViewPr>
      <p:cViewPr varScale="1">
        <p:scale>
          <a:sx n="53" d="100"/>
          <a:sy n="53" d="100"/>
        </p:scale>
        <p:origin x="-282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6CCF3E-A883-4DB3-ABC6-3282BB5CFF3F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5CDBC-3094-4B80-A079-6D966CD614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1967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B5CDBC-3094-4B80-A079-6D966CD614AD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408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39552" y="1628800"/>
            <a:ext cx="77768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                           </a:t>
            </a:r>
            <a:r>
              <a:rPr lang="ru-RU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«Антитеррористическая 			безопасность»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 descr="C:\Users\qwer\Desktop\енкерег.JPG"/>
          <p:cNvPicPr>
            <a:picLocks noChangeAspect="1" noChangeArrowheads="1"/>
          </p:cNvPicPr>
          <p:nvPr/>
        </p:nvPicPr>
        <p:blipFill rotWithShape="1">
          <a:blip r:embed="rId3"/>
          <a:srcRect l="52799" t="5103" b="13596"/>
          <a:stretch/>
        </p:blipFill>
        <p:spPr bwMode="auto">
          <a:xfrm>
            <a:off x="539552" y="3257278"/>
            <a:ext cx="2946143" cy="3168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qwer\Desktop\л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072" y="1628800"/>
            <a:ext cx="8622418" cy="494823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21073" y="836712"/>
            <a:ext cx="849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СООБЩИТЕ О НАХОДКЕ ВЗРОСЛЫМ!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qwer\Desktop\а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7753350" cy="5724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qwer\Desktop\опшп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642918"/>
            <a:ext cx="2706678" cy="3643337"/>
          </a:xfrm>
          <a:prstGeom prst="rect">
            <a:avLst/>
          </a:prstGeom>
          <a:noFill/>
        </p:spPr>
      </p:pic>
      <p:pic>
        <p:nvPicPr>
          <p:cNvPr id="17411" name="Picture 3" descr="C:\Users\qwer\Desktop\пра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571481"/>
            <a:ext cx="2463945" cy="3647769"/>
          </a:xfrm>
          <a:prstGeom prst="rect">
            <a:avLst/>
          </a:prstGeom>
          <a:noFill/>
        </p:spPr>
      </p:pic>
      <p:pic>
        <p:nvPicPr>
          <p:cNvPr id="17412" name="Picture 4" descr="C:\Users\qwer\Desktop\4пр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357166"/>
            <a:ext cx="3019425" cy="742950"/>
          </a:xfrm>
          <a:prstGeom prst="rect">
            <a:avLst/>
          </a:prstGeom>
          <a:noFill/>
        </p:spPr>
      </p:pic>
      <p:pic>
        <p:nvPicPr>
          <p:cNvPr id="17413" name="Picture 5" descr="C:\Users\qwer\Desktop\щлрр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214678" y="4286256"/>
            <a:ext cx="3175260" cy="2349794"/>
          </a:xfrm>
          <a:prstGeom prst="rect">
            <a:avLst/>
          </a:prstGeom>
          <a:noFill/>
        </p:spPr>
      </p:pic>
      <p:pic>
        <p:nvPicPr>
          <p:cNvPr id="12290" name="Picture 2" descr="C:\Users\qwer\Desktop\олрщ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8992" y="3214686"/>
            <a:ext cx="2623236" cy="6667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qwer\Desktop\п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362950" cy="5934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тв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57166"/>
            <a:ext cx="8343900" cy="5867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qwer\Desktop\дукам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928670"/>
            <a:ext cx="7810500" cy="5591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qwer\Desktop\гр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7820025" cy="5810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qwer\Desktop\оооогшг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02246"/>
            <a:ext cx="8072494" cy="6198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qwer\Desktop\шх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642918"/>
            <a:ext cx="7524750" cy="5753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qwer\Desktop\лтинав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857232"/>
            <a:ext cx="7715304" cy="527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qwer\Desktop\хщщ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14422"/>
            <a:ext cx="7666268" cy="54038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qwer\Desktop\оавк.JPG"/>
          <p:cNvPicPr>
            <a:picLocks noChangeAspect="1" noChangeArrowheads="1"/>
          </p:cNvPicPr>
          <p:nvPr/>
        </p:nvPicPr>
        <p:blipFill rotWithShape="1">
          <a:blip r:embed="rId2"/>
          <a:srcRect b="18"/>
          <a:stretch/>
        </p:blipFill>
        <p:spPr bwMode="auto">
          <a:xfrm>
            <a:off x="571472" y="1910687"/>
            <a:ext cx="8012970" cy="4323564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339752" y="908720"/>
            <a:ext cx="52371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УЧИТЕ ОТКАЗЫВАТЬ!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qwer\Desktop\оо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05718"/>
            <a:ext cx="8191211" cy="4975609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00034" y="586854"/>
            <a:ext cx="8166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ОСТОРОЖНО - «добрый дядя»!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qwer\Desktop\алдл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428604"/>
            <a:ext cx="4063997" cy="5671866"/>
          </a:xfrm>
          <a:prstGeom prst="rect">
            <a:avLst/>
          </a:prstGeom>
          <a:noFill/>
        </p:spPr>
      </p:pic>
      <p:pic>
        <p:nvPicPr>
          <p:cNvPr id="3" name="Picture 2" descr="C:\Users\qwer\Desktop\рол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11934"/>
            <a:ext cx="4143404" cy="57317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qwer\Desktop\впвапол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9005" y="980728"/>
            <a:ext cx="8460189" cy="54006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329005" y="548680"/>
            <a:ext cx="82856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БОЙСЯ ЗВАТЬ НА ПОМОЩЬ!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qwer\Desktop\лдщш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12776"/>
            <a:ext cx="8434418" cy="475252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03833" y="253627"/>
            <a:ext cx="84344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ОБЩАЙТЕСЬ С НЕЗНАКОМЫМИ ЛЮДЬМИ!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C:\Users\qwer\Desktop\срд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628800"/>
            <a:ext cx="8152016" cy="4730868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524744" y="713400"/>
            <a:ext cx="85451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БЕРИТЕ НИЧЕГО У НЕЗНАКОМЦА!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qwer\Desktop\дщ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051" y="1484784"/>
            <a:ext cx="8467244" cy="4914895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94051" y="836712"/>
            <a:ext cx="8467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ПРАВИЛО НАХОДЧИВЫХ «ПОТЕРЯШЕК»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832</TotalTime>
  <Words>41</Words>
  <Application>Microsoft Office PowerPoint</Application>
  <PresentationFormat>Экран (4:3)</PresentationFormat>
  <Paragraphs>9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Calibri</vt:lpstr>
      <vt:lpstr>Constantia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qwer</dc:creator>
  <cp:lastModifiedBy>ДомПК</cp:lastModifiedBy>
  <cp:revision>77</cp:revision>
  <dcterms:created xsi:type="dcterms:W3CDTF">2020-09-07T15:40:35Z</dcterms:created>
  <dcterms:modified xsi:type="dcterms:W3CDTF">2023-03-27T08:56:33Z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1425049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