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72" r:id="rId2"/>
    <p:sldId id="256" r:id="rId3"/>
    <p:sldId id="259" r:id="rId4"/>
    <p:sldId id="261" r:id="rId5"/>
    <p:sldId id="266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E26"/>
    <a:srgbClr val="F34639"/>
    <a:srgbClr val="F39211"/>
    <a:srgbClr val="F1B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961" autoAdjust="0"/>
  </p:normalViewPr>
  <p:slideViewPr>
    <p:cSldViewPr>
      <p:cViewPr varScale="1">
        <p:scale>
          <a:sx n="77" d="100"/>
          <a:sy n="77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151C6-8636-4740-9DF9-0C65D8E6AB2F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598C9-BA06-4DAD-9753-EB666CD96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5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6E02-7CDE-483B-9B5E-042275DEE4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9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98C9-BA06-4DAD-9753-EB666CD96E8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8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98C9-BA06-4DAD-9753-EB666CD96E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5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98C9-BA06-4DAD-9753-EB666CD96E8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3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98C9-BA06-4DAD-9753-EB666CD96E8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98C9-BA06-4DAD-9753-EB666CD96E8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3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CA240D-D8F4-490A-8735-B37BB9D18E0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AFBED7-143F-4D8F-AD6E-EE122A2688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86200"/>
            <a:ext cx="6572296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55\Desktop\оформление\Садик 55 ФОТО\127_PANA\P1270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84784"/>
            <a:ext cx="6204181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534" y="188640"/>
            <a:ext cx="8280920" cy="11384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anose="03010101010201010101" pitchFamily="66" charset="0"/>
              </a:rPr>
              <a:t>Патриотическое воспитание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4338" name="Picture 2" descr="https://55.tvoysadik.ru/upload/ts55_new/images/thumb/96/0b/960ba2ed607b4997f6bd5adc3c53410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328" y="5566356"/>
            <a:ext cx="1143126" cy="1143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190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1714488"/>
            <a:ext cx="8026706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«СЕМЕЙНЫЙ АЛЬБОМ»</a:t>
            </a:r>
          </a:p>
          <a:p>
            <a:pPr algn="ctr">
              <a:lnSpc>
                <a:spcPts val="1600"/>
              </a:lnSpc>
              <a:spcAft>
                <a:spcPts val="0"/>
              </a:spcAft>
            </a:pP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начинается с семьи:</a:t>
            </a:r>
            <a:b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И радости, и беды,</a:t>
            </a:r>
            <a:b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И заблуждения твои,</a:t>
            </a:r>
            <a:b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И первые победы…</a:t>
            </a: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798"/>
            <a:ext cx="9144000" cy="6879062"/>
          </a:xfrm>
          <a:prstGeom prst="rect">
            <a:avLst/>
          </a:prstGeom>
          <a:solidFill>
            <a:srgbClr val="F346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7949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 «Мой район – самый красивый!»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62" y="872787"/>
            <a:ext cx="2786082" cy="2706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58" y="3740274"/>
            <a:ext cx="2635259" cy="2899889"/>
          </a:xfrm>
          <a:prstGeom prst="snip2DiagRect">
            <a:avLst>
              <a:gd name="adj1" fmla="val 1627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980728"/>
            <a:ext cx="2500331" cy="26856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07" y="3764025"/>
            <a:ext cx="2286016" cy="2812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2844" y="3143248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«Дом мечты для моей семьи»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2414" y="3283027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«Субботник»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6562" y="6076658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Оформление территории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9667" y="6128367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Оформление участка детского сада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" y="0"/>
            <a:ext cx="9144000" cy="6879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1002"/>
            <a:ext cx="8305800" cy="61571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«Мой район – самый интересный»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39" y="3844669"/>
            <a:ext cx="2714645" cy="2808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3774617"/>
            <a:ext cx="2643206" cy="2847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7" y="3861048"/>
            <a:ext cx="2786082" cy="28313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845128"/>
            <a:ext cx="2786082" cy="27804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79512" y="6220998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Мы любим цирк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845128"/>
            <a:ext cx="2643206" cy="2730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845128"/>
            <a:ext cx="2643206" cy="2730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23528" y="30689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214686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Гирлянда дружбы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3240" y="3214686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Поход в парк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5074" y="3214686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«Щелкунчик»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4678" y="6286520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Мастер - класс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5074" y="6286520"/>
            <a:ext cx="2928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Музей истории трамвая</a:t>
            </a:r>
          </a:p>
        </p:txBody>
      </p:sp>
    </p:spTree>
    <p:extLst>
      <p:ext uri="{BB962C8B-B14F-4D97-AF65-F5344CB8AC3E}">
        <p14:creationId xmlns:p14="http://schemas.microsoft.com/office/powerpoint/2010/main" val="1964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49364"/>
            <a:ext cx="8929718" cy="44333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«Мы в районе – самые любознательные!»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851688"/>
            <a:ext cx="2500330" cy="2709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" y="3786190"/>
            <a:ext cx="2571769" cy="26671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857628"/>
            <a:ext cx="2786082" cy="2595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медведь камень\EPl00_nLOp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836711"/>
            <a:ext cx="2857520" cy="2714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E:\Женя\Новая папка (2)\IMG_926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7" y="846908"/>
            <a:ext cx="2428893" cy="2714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1" y="3857628"/>
            <a:ext cx="2571768" cy="2595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42844" y="3214686"/>
            <a:ext cx="2786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Дом -музей П.П. Бажова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3214686"/>
            <a:ext cx="2786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Зимний поход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18" y="3214686"/>
            <a:ext cx="25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Сплав по Чусовой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72206"/>
            <a:ext cx="30003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Музей изобразительного искусства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6072206"/>
            <a:ext cx="27860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В гостях у хозяйки Медной горы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7918" y="6072206"/>
            <a:ext cx="27860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Экскурсия по городу «Сказочный трамвай»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r="7686"/>
          <a:stretch>
            <a:fillRect/>
          </a:stretch>
        </p:blipFill>
        <p:spPr>
          <a:xfrm rot="420000">
            <a:off x="1346672" y="645230"/>
            <a:ext cx="6199145" cy="4894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4" y="5857892"/>
            <a:ext cx="9099026" cy="803633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681</TotalTime>
  <Words>105</Words>
  <Application>Microsoft Office PowerPoint</Application>
  <PresentationFormat>Экран (4:3)</PresentationFormat>
  <Paragraphs>30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Constantia</vt:lpstr>
      <vt:lpstr>Monotype Corsiva</vt:lpstr>
      <vt:lpstr>Times New Roman</vt:lpstr>
      <vt:lpstr>Wingdings 2</vt:lpstr>
      <vt:lpstr>Поток</vt:lpstr>
      <vt:lpstr>Патриотическое воспитание</vt:lpstr>
      <vt:lpstr>Презентация PowerPoint</vt:lpstr>
      <vt:lpstr> «Мой район – самый красивый!»</vt:lpstr>
      <vt:lpstr>«Мой район – самый интересный»</vt:lpstr>
      <vt:lpstr>«Мы в районе – самые любознательные!»</vt:lpstr>
      <vt:lpstr>БЛАГОДАРЮ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ДомПК</cp:lastModifiedBy>
  <cp:revision>72</cp:revision>
  <dcterms:created xsi:type="dcterms:W3CDTF">2018-02-08T10:05:10Z</dcterms:created>
  <dcterms:modified xsi:type="dcterms:W3CDTF">2023-04-28T11:49:28Z</dcterms:modified>
</cp:coreProperties>
</file>