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5"/>
  </p:notesMasterIdLst>
  <p:sldIdLst>
    <p:sldId id="256" r:id="rId2"/>
    <p:sldId id="258" r:id="rId3"/>
    <p:sldId id="261" r:id="rId4"/>
  </p:sldIdLst>
  <p:sldSz cx="9144000" cy="5143500" type="screen16x9"/>
  <p:notesSz cx="6858000" cy="9144000"/>
  <p:embeddedFontLst>
    <p:embeddedFont>
      <p:font typeface="Titan One" panose="020B0604020202020204" charset="0"/>
      <p:regular r:id="rId6"/>
    </p:embeddedFont>
    <p:embeddedFont>
      <p:font typeface="Comfortaa" panose="020B0604020202020204" charset="0"/>
      <p:regular r:id="rId7"/>
      <p:bold r:id="rId8"/>
    </p:embeddedFont>
    <p:embeddedFont>
      <p:font typeface="Nunito Light" panose="020B0604020202020204" charset="-52"/>
      <p:regular r:id="rId9"/>
      <p:italic r:id="rId10"/>
    </p:embeddedFont>
    <p:embeddedFont>
      <p:font typeface="Bebas Neue" panose="020B0604020202020204" charset="0"/>
      <p:regular r:id="rId11"/>
    </p:embeddedFont>
    <p:embeddedFont>
      <p:font typeface="Anaheim" panose="020B0604020202020204" charset="0"/>
      <p:regular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D0C3"/>
    <a:srgbClr val="E69EA1"/>
    <a:srgbClr val="DB722F"/>
    <a:srgbClr val="5C679E"/>
    <a:srgbClr val="EAC044"/>
    <a:srgbClr val="D184B7"/>
    <a:srgbClr val="389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5A7E23-C85E-44C7-9A33-7226256F74B8}">
  <a:tblStyle styleId="{845A7E23-C85E-44C7-9A33-7226256F74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CE9E395-D1B7-49DB-AD0D-990CCC33B7E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9" autoAdjust="0"/>
    <p:restoredTop sz="95332" autoAdjust="0"/>
  </p:normalViewPr>
  <p:slideViewPr>
    <p:cSldViewPr snapToGrid="0">
      <p:cViewPr varScale="1">
        <p:scale>
          <a:sx n="105" d="100"/>
          <a:sy n="105" d="100"/>
        </p:scale>
        <p:origin x="-102" y="-7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theme" Target="theme/theme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1835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1229b6bdb15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1229b6bdb15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>
            <a:spLocks noGrp="1"/>
          </p:cNvSpPr>
          <p:nvPr>
            <p:ph type="title"/>
          </p:nvPr>
        </p:nvSpPr>
        <p:spPr>
          <a:xfrm>
            <a:off x="713225" y="704138"/>
            <a:ext cx="45597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7"/>
          <p:cNvSpPr txBox="1">
            <a:spLocks noGrp="1"/>
          </p:cNvSpPr>
          <p:nvPr>
            <p:ph type="subTitle" idx="1"/>
          </p:nvPr>
        </p:nvSpPr>
        <p:spPr>
          <a:xfrm>
            <a:off x="722375" y="2141063"/>
            <a:ext cx="4541400" cy="22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 Light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7"/>
          <p:cNvSpPr/>
          <p:nvPr/>
        </p:nvSpPr>
        <p:spPr>
          <a:xfrm rot="5400000">
            <a:off x="914969" y="17069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"/>
          <p:cNvSpPr/>
          <p:nvPr/>
        </p:nvSpPr>
        <p:spPr>
          <a:xfrm rot="1079623">
            <a:off x="5037105" y="228475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 rot="5400000">
            <a:off x="5489957" y="83453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"/>
          <p:cNvSpPr/>
          <p:nvPr/>
        </p:nvSpPr>
        <p:spPr>
          <a:xfrm rot="5540820">
            <a:off x="-20957" y="44495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"/>
          <p:cNvSpPr/>
          <p:nvPr/>
        </p:nvSpPr>
        <p:spPr>
          <a:xfrm rot="5400000">
            <a:off x="1708801" y="9365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"/>
          <p:cNvSpPr/>
          <p:nvPr/>
        </p:nvSpPr>
        <p:spPr>
          <a:xfrm rot="5400000">
            <a:off x="2500093" y="349779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"/>
          <p:cNvSpPr/>
          <p:nvPr/>
        </p:nvSpPr>
        <p:spPr>
          <a:xfrm rot="274466">
            <a:off x="3156969" y="11356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" name="Google Shape;141;p7"/>
          <p:cNvGrpSpPr/>
          <p:nvPr/>
        </p:nvGrpSpPr>
        <p:grpSpPr>
          <a:xfrm rot="-2068082" flipH="1">
            <a:off x="3903619" y="-28877"/>
            <a:ext cx="668294" cy="578203"/>
            <a:chOff x="968013" y="650077"/>
            <a:chExt cx="777108" cy="672348"/>
          </a:xfrm>
        </p:grpSpPr>
        <p:sp>
          <p:nvSpPr>
            <p:cNvPr id="142" name="Google Shape;142;p7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7"/>
          <p:cNvSpPr/>
          <p:nvPr/>
        </p:nvSpPr>
        <p:spPr>
          <a:xfrm rot="-4955068" flipH="1">
            <a:off x="7907699" y="180535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"/>
          <p:cNvSpPr/>
          <p:nvPr/>
        </p:nvSpPr>
        <p:spPr>
          <a:xfrm rot="-9720377">
            <a:off x="7165913" y="135496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"/>
          <p:cNvSpPr/>
          <p:nvPr/>
        </p:nvSpPr>
        <p:spPr>
          <a:xfrm rot="-5400000">
            <a:off x="6420577" y="30997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"/>
          <p:cNvSpPr/>
          <p:nvPr/>
        </p:nvSpPr>
        <p:spPr>
          <a:xfrm rot="-5400000">
            <a:off x="5880561" y="117517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"/>
          <p:cNvSpPr/>
          <p:nvPr/>
        </p:nvSpPr>
        <p:spPr>
          <a:xfrm rot="404198">
            <a:off x="8833590" y="51363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"/>
          <p:cNvSpPr/>
          <p:nvPr/>
        </p:nvSpPr>
        <p:spPr>
          <a:xfrm>
            <a:off x="8549575" y="349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265049" y="2863822"/>
            <a:ext cx="415655" cy="28498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9"/>
          <p:cNvSpPr/>
          <p:nvPr/>
        </p:nvSpPr>
        <p:spPr>
          <a:xfrm rot="10800000">
            <a:off x="2965292" y="233718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9"/>
          <p:cNvSpPr/>
          <p:nvPr/>
        </p:nvSpPr>
        <p:spPr>
          <a:xfrm flipH="1">
            <a:off x="2177324" y="184034"/>
            <a:ext cx="428097" cy="28499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9"/>
          <p:cNvSpPr/>
          <p:nvPr/>
        </p:nvSpPr>
        <p:spPr>
          <a:xfrm rot="10800000">
            <a:off x="474733" y="797341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9"/>
          <p:cNvSpPr/>
          <p:nvPr/>
        </p:nvSpPr>
        <p:spPr>
          <a:xfrm rot="10800000">
            <a:off x="228061" y="2603815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9"/>
          <p:cNvSpPr/>
          <p:nvPr/>
        </p:nvSpPr>
        <p:spPr>
          <a:xfrm rot="10800000">
            <a:off x="474736" y="1877129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rot="6479613">
            <a:off x="237858" y="1331342"/>
            <a:ext cx="227058" cy="18560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rot="10800000">
            <a:off x="7698441" y="4848590"/>
            <a:ext cx="185619" cy="185597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198695" y="237009"/>
            <a:ext cx="305398" cy="24964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404485" y="234959"/>
            <a:ext cx="246681" cy="253758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9"/>
          <p:cNvSpPr/>
          <p:nvPr/>
        </p:nvSpPr>
        <p:spPr>
          <a:xfrm rot="10800000">
            <a:off x="3837986" y="304338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9"/>
          <p:cNvSpPr/>
          <p:nvPr/>
        </p:nvSpPr>
        <p:spPr>
          <a:xfrm rot="10800000">
            <a:off x="8633543" y="2514253"/>
            <a:ext cx="114989" cy="11498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9"/>
          <p:cNvSpPr/>
          <p:nvPr/>
        </p:nvSpPr>
        <p:spPr>
          <a:xfrm rot="5674396">
            <a:off x="8684207" y="4069119"/>
            <a:ext cx="305405" cy="24964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9"/>
          <p:cNvSpPr/>
          <p:nvPr/>
        </p:nvSpPr>
        <p:spPr>
          <a:xfrm>
            <a:off x="5955000" y="4799513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9"/>
          <p:cNvSpPr/>
          <p:nvPr/>
        </p:nvSpPr>
        <p:spPr>
          <a:xfrm>
            <a:off x="8454450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9"/>
          <p:cNvSpPr/>
          <p:nvPr/>
        </p:nvSpPr>
        <p:spPr>
          <a:xfrm>
            <a:off x="8802288" y="4767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9"/>
          <p:cNvSpPr/>
          <p:nvPr/>
        </p:nvSpPr>
        <p:spPr>
          <a:xfrm rot="4048916">
            <a:off x="8691684" y="3091728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86" name="Google Shape;786;p29"/>
          <p:cNvSpPr/>
          <p:nvPr/>
        </p:nvSpPr>
        <p:spPr>
          <a:xfrm>
            <a:off x="7128325" y="46562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>
            <a:off x="6607275" y="48859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9"/>
          <p:cNvSpPr/>
          <p:nvPr/>
        </p:nvSpPr>
        <p:spPr>
          <a:xfrm rot="10800000">
            <a:off x="7281876" y="306367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9"/>
          <p:cNvSpPr/>
          <p:nvPr/>
        </p:nvSpPr>
        <p:spPr>
          <a:xfrm rot="10800000">
            <a:off x="8575428" y="128336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9"/>
          <p:cNvSpPr/>
          <p:nvPr/>
        </p:nvSpPr>
        <p:spPr>
          <a:xfrm rot="10800000">
            <a:off x="8861168" y="20021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9"/>
          <p:cNvSpPr/>
          <p:nvPr/>
        </p:nvSpPr>
        <p:spPr>
          <a:xfrm rot="6479623">
            <a:off x="8698205" y="129270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9"/>
          <p:cNvSpPr/>
          <p:nvPr/>
        </p:nvSpPr>
        <p:spPr>
          <a:xfrm rot="10800000">
            <a:off x="7964543" y="12834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525784">
            <a:off x="8758139" y="691336"/>
            <a:ext cx="296982" cy="20364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9"/>
          <p:cNvSpPr/>
          <p:nvPr/>
        </p:nvSpPr>
        <p:spPr>
          <a:xfrm rot="10800000">
            <a:off x="6607276" y="7308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9"/>
          <p:cNvSpPr/>
          <p:nvPr/>
        </p:nvSpPr>
        <p:spPr>
          <a:xfrm rot="10800000">
            <a:off x="4452693" y="7307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9"/>
          <p:cNvSpPr/>
          <p:nvPr/>
        </p:nvSpPr>
        <p:spPr>
          <a:xfrm>
            <a:off x="4916988" y="3604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9"/>
          <p:cNvSpPr/>
          <p:nvPr/>
        </p:nvSpPr>
        <p:spPr>
          <a:xfrm rot="140820">
            <a:off x="4836591" y="48209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9"/>
          <p:cNvSpPr/>
          <p:nvPr/>
        </p:nvSpPr>
        <p:spPr>
          <a:xfrm>
            <a:off x="4273613" y="46695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9"/>
          <p:cNvSpPr/>
          <p:nvPr/>
        </p:nvSpPr>
        <p:spPr>
          <a:xfrm>
            <a:off x="5500538" y="40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9"/>
          <p:cNvSpPr/>
          <p:nvPr/>
        </p:nvSpPr>
        <p:spPr>
          <a:xfrm>
            <a:off x="5564050" y="4656252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9"/>
          <p:cNvSpPr/>
          <p:nvPr/>
        </p:nvSpPr>
        <p:spPr>
          <a:xfrm>
            <a:off x="105063" y="352620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9"/>
          <p:cNvSpPr/>
          <p:nvPr/>
        </p:nvSpPr>
        <p:spPr>
          <a:xfrm rot="1068680">
            <a:off x="3416228" y="4657243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9"/>
          <p:cNvSpPr/>
          <p:nvPr/>
        </p:nvSpPr>
        <p:spPr>
          <a:xfrm rot="2468770">
            <a:off x="6078804" y="336402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9"/>
          <p:cNvSpPr/>
          <p:nvPr/>
        </p:nvSpPr>
        <p:spPr>
          <a:xfrm>
            <a:off x="366500" y="41044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9"/>
          <p:cNvSpPr/>
          <p:nvPr/>
        </p:nvSpPr>
        <p:spPr>
          <a:xfrm>
            <a:off x="1111625" y="48298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120171" y="47118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9"/>
          <p:cNvSpPr/>
          <p:nvPr/>
        </p:nvSpPr>
        <p:spPr>
          <a:xfrm>
            <a:off x="3039950" y="4996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9"/>
          <p:cNvSpPr/>
          <p:nvPr/>
        </p:nvSpPr>
        <p:spPr>
          <a:xfrm>
            <a:off x="343050" y="462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0"/>
          <p:cNvSpPr/>
          <p:nvPr/>
        </p:nvSpPr>
        <p:spPr>
          <a:xfrm>
            <a:off x="5526763" y="79650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30"/>
          <p:cNvSpPr/>
          <p:nvPr/>
        </p:nvSpPr>
        <p:spPr>
          <a:xfrm>
            <a:off x="6123413" y="17034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30"/>
          <p:cNvSpPr/>
          <p:nvPr/>
        </p:nvSpPr>
        <p:spPr>
          <a:xfrm>
            <a:off x="8134350" y="9016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30"/>
          <p:cNvSpPr/>
          <p:nvPr/>
        </p:nvSpPr>
        <p:spPr>
          <a:xfrm>
            <a:off x="7965300" y="18183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30"/>
          <p:cNvSpPr/>
          <p:nvPr/>
        </p:nvSpPr>
        <p:spPr>
          <a:xfrm rot="-4320377">
            <a:off x="6203384" y="98578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30"/>
          <p:cNvSpPr/>
          <p:nvPr/>
        </p:nvSpPr>
        <p:spPr>
          <a:xfrm rot="444932" flipH="1">
            <a:off x="7848320" y="41100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30"/>
          <p:cNvSpPr/>
          <p:nvPr/>
        </p:nvSpPr>
        <p:spPr>
          <a:xfrm rot="1898423">
            <a:off x="7325395" y="2110627"/>
            <a:ext cx="260320" cy="22711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30"/>
          <p:cNvSpPr/>
          <p:nvPr/>
        </p:nvSpPr>
        <p:spPr>
          <a:xfrm>
            <a:off x="7659863" y="832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30"/>
          <p:cNvSpPr/>
          <p:nvPr/>
        </p:nvSpPr>
        <p:spPr>
          <a:xfrm>
            <a:off x="5431125" y="4773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30"/>
          <p:cNvSpPr/>
          <p:nvPr/>
        </p:nvSpPr>
        <p:spPr>
          <a:xfrm>
            <a:off x="7691425" y="27439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30"/>
          <p:cNvSpPr/>
          <p:nvPr/>
        </p:nvSpPr>
        <p:spPr>
          <a:xfrm>
            <a:off x="6491350" y="198672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30"/>
          <p:cNvSpPr/>
          <p:nvPr/>
        </p:nvSpPr>
        <p:spPr>
          <a:xfrm>
            <a:off x="8521125" y="47369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30"/>
          <p:cNvSpPr/>
          <p:nvPr/>
        </p:nvSpPr>
        <p:spPr>
          <a:xfrm>
            <a:off x="8666150" y="22100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30"/>
          <p:cNvSpPr/>
          <p:nvPr/>
        </p:nvSpPr>
        <p:spPr>
          <a:xfrm rot="-1499472">
            <a:off x="7101989" y="4190027"/>
            <a:ext cx="296968" cy="20363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30"/>
          <p:cNvSpPr/>
          <p:nvPr/>
        </p:nvSpPr>
        <p:spPr>
          <a:xfrm>
            <a:off x="6102813" y="5598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30"/>
          <p:cNvSpPr/>
          <p:nvPr/>
        </p:nvSpPr>
        <p:spPr>
          <a:xfrm>
            <a:off x="8295475" y="26692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30"/>
          <p:cNvSpPr/>
          <p:nvPr/>
        </p:nvSpPr>
        <p:spPr>
          <a:xfrm>
            <a:off x="7691425" y="12578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0"/>
          <p:cNvSpPr/>
          <p:nvPr/>
        </p:nvSpPr>
        <p:spPr>
          <a:xfrm rot="140820">
            <a:off x="7019629" y="2675234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0"/>
          <p:cNvSpPr/>
          <p:nvPr/>
        </p:nvSpPr>
        <p:spPr>
          <a:xfrm>
            <a:off x="6540775" y="2964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0"/>
          <p:cNvSpPr/>
          <p:nvPr/>
        </p:nvSpPr>
        <p:spPr>
          <a:xfrm>
            <a:off x="7243825" y="15342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0"/>
          <p:cNvSpPr/>
          <p:nvPr/>
        </p:nvSpPr>
        <p:spPr>
          <a:xfrm>
            <a:off x="7594300" y="3312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0"/>
          <p:cNvSpPr/>
          <p:nvPr/>
        </p:nvSpPr>
        <p:spPr>
          <a:xfrm>
            <a:off x="8406425" y="3337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0"/>
          <p:cNvSpPr/>
          <p:nvPr/>
        </p:nvSpPr>
        <p:spPr>
          <a:xfrm rot="-4320377">
            <a:off x="8691071" y="40373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0"/>
          <p:cNvSpPr/>
          <p:nvPr/>
        </p:nvSpPr>
        <p:spPr>
          <a:xfrm>
            <a:off x="6318800" y="1521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30"/>
          <p:cNvSpPr/>
          <p:nvPr/>
        </p:nvSpPr>
        <p:spPr>
          <a:xfrm>
            <a:off x="6832200" y="561164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30"/>
          <p:cNvSpPr/>
          <p:nvPr/>
        </p:nvSpPr>
        <p:spPr>
          <a:xfrm rot="140820">
            <a:off x="7837116" y="3524547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30"/>
          <p:cNvSpPr/>
          <p:nvPr/>
        </p:nvSpPr>
        <p:spPr>
          <a:xfrm rot="4048916">
            <a:off x="6167697" y="3267441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37" name="Google Shape;837;p30"/>
          <p:cNvSpPr/>
          <p:nvPr/>
        </p:nvSpPr>
        <p:spPr>
          <a:xfrm>
            <a:off x="6702800" y="13336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30"/>
          <p:cNvSpPr/>
          <p:nvPr/>
        </p:nvSpPr>
        <p:spPr>
          <a:xfrm>
            <a:off x="8555188" y="1257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30"/>
          <p:cNvSpPr/>
          <p:nvPr/>
        </p:nvSpPr>
        <p:spPr>
          <a:xfrm>
            <a:off x="8778650" y="18063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30"/>
          <p:cNvSpPr/>
          <p:nvPr/>
        </p:nvSpPr>
        <p:spPr>
          <a:xfrm>
            <a:off x="8086925" y="1862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30"/>
          <p:cNvSpPr/>
          <p:nvPr/>
        </p:nvSpPr>
        <p:spPr>
          <a:xfrm rot="-5125534">
            <a:off x="8661436" y="634957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30"/>
          <p:cNvSpPr/>
          <p:nvPr/>
        </p:nvSpPr>
        <p:spPr>
          <a:xfrm rot="1068680">
            <a:off x="7018465" y="67380"/>
            <a:ext cx="296977" cy="20364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30"/>
          <p:cNvSpPr/>
          <p:nvPr/>
        </p:nvSpPr>
        <p:spPr>
          <a:xfrm>
            <a:off x="6481888" y="480989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30"/>
          <p:cNvSpPr/>
          <p:nvPr/>
        </p:nvSpPr>
        <p:spPr>
          <a:xfrm>
            <a:off x="8744575" y="281183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30"/>
          <p:cNvSpPr/>
          <p:nvPr/>
        </p:nvSpPr>
        <p:spPr>
          <a:xfrm>
            <a:off x="7428063" y="351691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30"/>
          <p:cNvSpPr/>
          <p:nvPr/>
        </p:nvSpPr>
        <p:spPr>
          <a:xfrm rot="4048916">
            <a:off x="7839209" y="4759116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47" name="Google Shape;847;p30"/>
          <p:cNvSpPr/>
          <p:nvPr/>
        </p:nvSpPr>
        <p:spPr>
          <a:xfrm rot="-4320377">
            <a:off x="6298809" y="412681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30"/>
          <p:cNvSpPr/>
          <p:nvPr/>
        </p:nvSpPr>
        <p:spPr>
          <a:xfrm rot="2468770">
            <a:off x="6970729" y="877627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30"/>
          <p:cNvSpPr/>
          <p:nvPr/>
        </p:nvSpPr>
        <p:spPr>
          <a:xfrm>
            <a:off x="7195000" y="4723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30"/>
          <p:cNvSpPr/>
          <p:nvPr/>
        </p:nvSpPr>
        <p:spPr>
          <a:xfrm>
            <a:off x="5835750" y="49896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0"/>
          <p:cNvSpPr/>
          <p:nvPr/>
        </p:nvSpPr>
        <p:spPr>
          <a:xfrm rot="140906">
            <a:off x="6783971" y="3666441"/>
            <a:ext cx="207410" cy="16954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0"/>
          <p:cNvSpPr/>
          <p:nvPr/>
        </p:nvSpPr>
        <p:spPr>
          <a:xfrm>
            <a:off x="6289350" y="244817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0"/>
          <p:cNvSpPr/>
          <p:nvPr/>
        </p:nvSpPr>
        <p:spPr>
          <a:xfrm rot="10800000">
            <a:off x="3264447" y="4882506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0"/>
          <p:cNvSpPr/>
          <p:nvPr/>
        </p:nvSpPr>
        <p:spPr>
          <a:xfrm rot="10800000">
            <a:off x="2775920" y="33268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0"/>
          <p:cNvSpPr/>
          <p:nvPr/>
        </p:nvSpPr>
        <p:spPr>
          <a:xfrm rot="10800000">
            <a:off x="696837" y="406051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0"/>
          <p:cNvSpPr/>
          <p:nvPr/>
        </p:nvSpPr>
        <p:spPr>
          <a:xfrm rot="10800000">
            <a:off x="865887" y="314381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0"/>
          <p:cNvSpPr/>
          <p:nvPr/>
        </p:nvSpPr>
        <p:spPr>
          <a:xfrm rot="6479623">
            <a:off x="2587825" y="3976374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0"/>
          <p:cNvSpPr/>
          <p:nvPr/>
        </p:nvSpPr>
        <p:spPr>
          <a:xfrm rot="157688" flipH="1">
            <a:off x="748921" y="756286"/>
            <a:ext cx="413049" cy="27497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30"/>
          <p:cNvSpPr/>
          <p:nvPr/>
        </p:nvSpPr>
        <p:spPr>
          <a:xfrm rot="-8901577">
            <a:off x="1424567" y="2803499"/>
            <a:ext cx="260320" cy="22711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30"/>
          <p:cNvSpPr/>
          <p:nvPr/>
        </p:nvSpPr>
        <p:spPr>
          <a:xfrm rot="10800000">
            <a:off x="1239470" y="41980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30"/>
          <p:cNvSpPr/>
          <p:nvPr/>
        </p:nvSpPr>
        <p:spPr>
          <a:xfrm rot="10800000">
            <a:off x="3404007" y="187887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0"/>
          <p:cNvSpPr/>
          <p:nvPr/>
        </p:nvSpPr>
        <p:spPr>
          <a:xfrm rot="10800000">
            <a:off x="1139762" y="221825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30"/>
          <p:cNvSpPr/>
          <p:nvPr/>
        </p:nvSpPr>
        <p:spPr>
          <a:xfrm rot="10800000">
            <a:off x="2299859" y="2975431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30"/>
          <p:cNvSpPr/>
          <p:nvPr/>
        </p:nvSpPr>
        <p:spPr>
          <a:xfrm rot="10800000">
            <a:off x="310062" y="22526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30"/>
          <p:cNvSpPr/>
          <p:nvPr/>
        </p:nvSpPr>
        <p:spPr>
          <a:xfrm rot="10800000">
            <a:off x="165037" y="275208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30"/>
          <p:cNvSpPr/>
          <p:nvPr/>
        </p:nvSpPr>
        <p:spPr>
          <a:xfrm rot="1312393">
            <a:off x="1611310" y="747585"/>
            <a:ext cx="296955" cy="20362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30"/>
          <p:cNvSpPr/>
          <p:nvPr/>
        </p:nvSpPr>
        <p:spPr>
          <a:xfrm rot="10800000">
            <a:off x="2796520" y="44704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30"/>
          <p:cNvSpPr/>
          <p:nvPr/>
        </p:nvSpPr>
        <p:spPr>
          <a:xfrm rot="10800000">
            <a:off x="603857" y="23610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30"/>
          <p:cNvSpPr/>
          <p:nvPr/>
        </p:nvSpPr>
        <p:spPr>
          <a:xfrm rot="10800000">
            <a:off x="1139762" y="370435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30"/>
          <p:cNvSpPr/>
          <p:nvPr/>
        </p:nvSpPr>
        <p:spPr>
          <a:xfrm rot="-10659180">
            <a:off x="1696000" y="222514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30"/>
          <p:cNvSpPr/>
          <p:nvPr/>
        </p:nvSpPr>
        <p:spPr>
          <a:xfrm rot="10800000">
            <a:off x="2290412" y="199758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30"/>
          <p:cNvSpPr/>
          <p:nvPr/>
        </p:nvSpPr>
        <p:spPr>
          <a:xfrm rot="10800000">
            <a:off x="1528463" y="336216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30"/>
          <p:cNvSpPr/>
          <p:nvPr/>
        </p:nvSpPr>
        <p:spPr>
          <a:xfrm rot="10800000">
            <a:off x="1177988" y="456516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30"/>
          <p:cNvSpPr/>
          <p:nvPr/>
        </p:nvSpPr>
        <p:spPr>
          <a:xfrm rot="10800000">
            <a:off x="424762" y="162431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30"/>
          <p:cNvSpPr/>
          <p:nvPr/>
        </p:nvSpPr>
        <p:spPr>
          <a:xfrm rot="6479623">
            <a:off x="100137" y="924786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30"/>
          <p:cNvSpPr/>
          <p:nvPr/>
        </p:nvSpPr>
        <p:spPr>
          <a:xfrm rot="10800000">
            <a:off x="2512387" y="480998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30"/>
          <p:cNvSpPr/>
          <p:nvPr/>
        </p:nvSpPr>
        <p:spPr>
          <a:xfrm rot="10800000">
            <a:off x="2067132" y="4469134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0"/>
          <p:cNvSpPr/>
          <p:nvPr/>
        </p:nvSpPr>
        <p:spPr>
          <a:xfrm rot="-10659180">
            <a:off x="878512" y="1375837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0"/>
          <p:cNvSpPr/>
          <p:nvPr/>
        </p:nvSpPr>
        <p:spPr>
          <a:xfrm rot="-6751084">
            <a:off x="2552128" y="1553916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80" name="Google Shape;880;p30"/>
          <p:cNvSpPr/>
          <p:nvPr/>
        </p:nvSpPr>
        <p:spPr>
          <a:xfrm rot="10800000">
            <a:off x="2069488" y="3562794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30"/>
          <p:cNvSpPr/>
          <p:nvPr/>
        </p:nvSpPr>
        <p:spPr>
          <a:xfrm rot="10800000">
            <a:off x="344145" y="377246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30"/>
          <p:cNvSpPr/>
          <p:nvPr/>
        </p:nvSpPr>
        <p:spPr>
          <a:xfrm rot="10800000">
            <a:off x="120682" y="322391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30"/>
          <p:cNvSpPr/>
          <p:nvPr/>
        </p:nvSpPr>
        <p:spPr>
          <a:xfrm rot="10800000">
            <a:off x="812407" y="484406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30"/>
          <p:cNvSpPr/>
          <p:nvPr/>
        </p:nvSpPr>
        <p:spPr>
          <a:xfrm rot="5674466">
            <a:off x="54188" y="4265429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30"/>
          <p:cNvSpPr/>
          <p:nvPr/>
        </p:nvSpPr>
        <p:spPr>
          <a:xfrm rot="-642310">
            <a:off x="1694835" y="4870228"/>
            <a:ext cx="296980" cy="20364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30"/>
          <p:cNvSpPr/>
          <p:nvPr/>
        </p:nvSpPr>
        <p:spPr>
          <a:xfrm rot="10800000">
            <a:off x="2290401" y="86519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30"/>
          <p:cNvSpPr/>
          <p:nvPr/>
        </p:nvSpPr>
        <p:spPr>
          <a:xfrm rot="10800000">
            <a:off x="86612" y="2150325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30"/>
          <p:cNvSpPr/>
          <p:nvPr/>
        </p:nvSpPr>
        <p:spPr>
          <a:xfrm rot="10800000">
            <a:off x="1403124" y="1445250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0"/>
          <p:cNvSpPr/>
          <p:nvPr/>
        </p:nvSpPr>
        <p:spPr>
          <a:xfrm rot="-6751084">
            <a:off x="880616" y="62241"/>
            <a:ext cx="290457" cy="31988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90" name="Google Shape;890;p30"/>
          <p:cNvSpPr/>
          <p:nvPr/>
        </p:nvSpPr>
        <p:spPr>
          <a:xfrm rot="6479623">
            <a:off x="2492400" y="83534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0"/>
          <p:cNvSpPr/>
          <p:nvPr/>
        </p:nvSpPr>
        <p:spPr>
          <a:xfrm rot="-8331230">
            <a:off x="1779231" y="4036497"/>
            <a:ext cx="260322" cy="22711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30"/>
          <p:cNvSpPr/>
          <p:nvPr/>
        </p:nvSpPr>
        <p:spPr>
          <a:xfrm rot="10800000">
            <a:off x="1704332" y="306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30"/>
          <p:cNvSpPr/>
          <p:nvPr/>
        </p:nvSpPr>
        <p:spPr>
          <a:xfrm rot="10800000">
            <a:off x="3063582" y="406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30"/>
          <p:cNvSpPr/>
          <p:nvPr/>
        </p:nvSpPr>
        <p:spPr>
          <a:xfrm rot="-10659094">
            <a:off x="2018901" y="1305247"/>
            <a:ext cx="207410" cy="16954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0"/>
          <p:cNvSpPr/>
          <p:nvPr/>
        </p:nvSpPr>
        <p:spPr>
          <a:xfrm rot="10800000">
            <a:off x="2482938" y="2448244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30"/>
          <p:cNvSpPr/>
          <p:nvPr/>
        </p:nvSpPr>
        <p:spPr>
          <a:xfrm>
            <a:off x="389001" y="-1033888"/>
            <a:ext cx="8121323" cy="721127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279900" y="4738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1"/>
          <p:cNvSpPr/>
          <p:nvPr/>
        </p:nvSpPr>
        <p:spPr>
          <a:xfrm>
            <a:off x="7051950" y="4659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1"/>
          <p:cNvSpPr/>
          <p:nvPr/>
        </p:nvSpPr>
        <p:spPr>
          <a:xfrm>
            <a:off x="84750" y="4781675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1"/>
          <p:cNvSpPr/>
          <p:nvPr/>
        </p:nvSpPr>
        <p:spPr>
          <a:xfrm>
            <a:off x="8100075" y="4514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1"/>
          <p:cNvSpPr/>
          <p:nvPr/>
        </p:nvSpPr>
        <p:spPr>
          <a:xfrm>
            <a:off x="7723000" y="48719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2302534" y="48296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8543457" y="469008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1"/>
          <p:cNvSpPr/>
          <p:nvPr/>
        </p:nvSpPr>
        <p:spPr>
          <a:xfrm rot="2135160">
            <a:off x="5536729" y="4558038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 rot="404198">
            <a:off x="6333540" y="48056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1"/>
          <p:cNvSpPr/>
          <p:nvPr/>
        </p:nvSpPr>
        <p:spPr>
          <a:xfrm>
            <a:off x="299860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1"/>
          <p:cNvSpPr/>
          <p:nvPr/>
        </p:nvSpPr>
        <p:spPr>
          <a:xfrm>
            <a:off x="3440825" y="48290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3886620" y="4137212"/>
            <a:ext cx="1078945" cy="933554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5071563" y="4905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8" r:id="rId3"/>
    <p:sldLayoutId id="2147483659" r:id="rId4"/>
    <p:sldLayoutId id="2147483675" r:id="rId5"/>
    <p:sldLayoutId id="2147483676" r:id="rId6"/>
    <p:sldLayoutId id="214748367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2345498" y="3618361"/>
            <a:ext cx="4551071" cy="547329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869803" y="1391327"/>
            <a:ext cx="5980117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/>
              <a:t>Р</a:t>
            </a:r>
            <a:r>
              <a:rPr lang="ru-RU" sz="4000" dirty="0" smtClean="0">
                <a:solidFill>
                  <a:schemeClr val="accent1"/>
                </a:solidFill>
              </a:rPr>
              <a:t>а</a:t>
            </a:r>
            <a:r>
              <a:rPr lang="ru-RU" sz="4000" dirty="0" smtClean="0">
                <a:solidFill>
                  <a:schemeClr val="accent5"/>
                </a:solidFill>
              </a:rPr>
              <a:t>з</a:t>
            </a:r>
            <a:r>
              <a:rPr lang="ru-RU" sz="4000" dirty="0" smtClean="0">
                <a:solidFill>
                  <a:schemeClr val="accent4"/>
                </a:solidFill>
              </a:rPr>
              <a:t>в</a:t>
            </a:r>
            <a:r>
              <a:rPr lang="ru-RU" sz="4000" dirty="0" smtClean="0">
                <a:solidFill>
                  <a:schemeClr val="accent2"/>
                </a:solidFill>
              </a:rPr>
              <a:t>и</a:t>
            </a:r>
            <a:r>
              <a:rPr lang="ru-RU" sz="4000" dirty="0" smtClean="0">
                <a:solidFill>
                  <a:schemeClr val="accent6"/>
                </a:solidFill>
              </a:rPr>
              <a:t>в</a:t>
            </a:r>
            <a:r>
              <a:rPr lang="ru-RU" sz="4000" dirty="0" smtClean="0">
                <a:solidFill>
                  <a:schemeClr val="accent3"/>
                </a:solidFill>
              </a:rPr>
              <a:t>а</a:t>
            </a:r>
            <a:r>
              <a:rPr lang="ru-RU" sz="4000" dirty="0" smtClean="0">
                <a:solidFill>
                  <a:schemeClr val="accent1"/>
                </a:solidFill>
              </a:rPr>
              <a:t>ю</a:t>
            </a:r>
            <a:r>
              <a:rPr lang="ru-RU" sz="4000" dirty="0" smtClean="0">
                <a:solidFill>
                  <a:schemeClr val="accent5"/>
                </a:solidFill>
              </a:rPr>
              <a:t>щ</a:t>
            </a:r>
            <a:r>
              <a:rPr lang="ru-RU" sz="4000" dirty="0" smtClean="0">
                <a:solidFill>
                  <a:schemeClr val="accent3"/>
                </a:solidFill>
              </a:rPr>
              <a:t>а</a:t>
            </a:r>
            <a:r>
              <a:rPr lang="ru-RU" sz="4000" dirty="0" smtClean="0">
                <a:solidFill>
                  <a:schemeClr val="accent2"/>
                </a:solidFill>
              </a:rPr>
              <a:t>я </a:t>
            </a:r>
            <a:r>
              <a:rPr lang="ru-RU" sz="4000" dirty="0" smtClean="0">
                <a:solidFill>
                  <a:schemeClr val="accent6"/>
                </a:solidFill>
              </a:rPr>
              <a:t>п</a:t>
            </a:r>
            <a:r>
              <a:rPr lang="ru-RU" sz="4000" dirty="0" smtClean="0"/>
              <a:t>р</a:t>
            </a:r>
            <a:r>
              <a:rPr lang="ru-RU" sz="4000" dirty="0" smtClean="0">
                <a:solidFill>
                  <a:schemeClr val="accent1"/>
                </a:solidFill>
              </a:rPr>
              <a:t>е</a:t>
            </a:r>
            <a:r>
              <a:rPr lang="ru-RU" sz="4000" dirty="0" smtClean="0">
                <a:solidFill>
                  <a:schemeClr val="accent5"/>
                </a:solidFill>
              </a:rPr>
              <a:t>д</a:t>
            </a:r>
            <a:r>
              <a:rPr lang="ru-RU" sz="4000" dirty="0" smtClean="0">
                <a:solidFill>
                  <a:schemeClr val="accent3"/>
                </a:solidFill>
              </a:rPr>
              <a:t>м</a:t>
            </a:r>
            <a:r>
              <a:rPr lang="ru-RU" sz="4000" dirty="0" smtClean="0">
                <a:solidFill>
                  <a:schemeClr val="accent2"/>
                </a:solidFill>
              </a:rPr>
              <a:t>е</a:t>
            </a:r>
            <a:r>
              <a:rPr lang="ru-RU" sz="4000" dirty="0" smtClean="0">
                <a:solidFill>
                  <a:srgbClr val="E69EA1"/>
                </a:solidFill>
              </a:rPr>
              <a:t>т</a:t>
            </a:r>
            <a:r>
              <a:rPr lang="ru-RU" sz="4000" dirty="0" smtClean="0">
                <a:solidFill>
                  <a:srgbClr val="DB722F"/>
                </a:solidFill>
              </a:rPr>
              <a:t>н</a:t>
            </a:r>
            <a:r>
              <a:rPr lang="ru-RU" sz="4000" dirty="0" smtClean="0">
                <a:solidFill>
                  <a:srgbClr val="38965D"/>
                </a:solidFill>
              </a:rPr>
              <a:t>о</a:t>
            </a:r>
            <a:r>
              <a:rPr lang="ru-RU" sz="2000" dirty="0" smtClean="0">
                <a:solidFill>
                  <a:srgbClr val="D184B7"/>
                </a:solidFill>
              </a:rPr>
              <a:t>-</a:t>
            </a:r>
            <a:r>
              <a:rPr lang="ru-RU" sz="4000" dirty="0" smtClean="0">
                <a:solidFill>
                  <a:srgbClr val="5C679E"/>
                </a:solidFill>
              </a:rPr>
              <a:t>п</a:t>
            </a:r>
            <a:r>
              <a:rPr lang="ru-RU" sz="4000" dirty="0" smtClean="0">
                <a:solidFill>
                  <a:srgbClr val="EAC044"/>
                </a:solidFill>
              </a:rPr>
              <a:t>р</a:t>
            </a:r>
            <a:r>
              <a:rPr lang="ru-RU" sz="4000" dirty="0" smtClean="0">
                <a:solidFill>
                  <a:srgbClr val="98D0C3"/>
                </a:solidFill>
              </a:rPr>
              <a:t>о</a:t>
            </a:r>
            <a:r>
              <a:rPr lang="ru-RU" sz="4000" dirty="0" smtClean="0">
                <a:solidFill>
                  <a:srgbClr val="E69EA1"/>
                </a:solidFill>
              </a:rPr>
              <a:t>с</a:t>
            </a:r>
            <a:r>
              <a:rPr lang="ru-RU" sz="4000" dirty="0" smtClean="0">
                <a:solidFill>
                  <a:srgbClr val="38965D"/>
                </a:solidFill>
              </a:rPr>
              <a:t>т</a:t>
            </a:r>
            <a:r>
              <a:rPr lang="ru-RU" sz="4000" dirty="0" smtClean="0">
                <a:solidFill>
                  <a:srgbClr val="D184B7"/>
                </a:solidFill>
              </a:rPr>
              <a:t>р</a:t>
            </a:r>
            <a:r>
              <a:rPr lang="ru-RU" sz="4000" dirty="0" smtClean="0">
                <a:solidFill>
                  <a:srgbClr val="DB722F"/>
                </a:solidFill>
              </a:rPr>
              <a:t>а</a:t>
            </a:r>
            <a:r>
              <a:rPr lang="ru-RU" sz="4000" dirty="0" smtClean="0">
                <a:solidFill>
                  <a:srgbClr val="EAC044"/>
                </a:solidFill>
              </a:rPr>
              <a:t>н</a:t>
            </a:r>
            <a:r>
              <a:rPr lang="ru-RU" sz="4000" dirty="0" smtClean="0">
                <a:solidFill>
                  <a:srgbClr val="98D0C3"/>
                </a:solidFill>
              </a:rPr>
              <a:t>с</a:t>
            </a:r>
            <a:r>
              <a:rPr lang="ru-RU" sz="4000" dirty="0" smtClean="0">
                <a:solidFill>
                  <a:srgbClr val="5C679E"/>
                </a:solidFill>
              </a:rPr>
              <a:t>т</a:t>
            </a:r>
            <a:r>
              <a:rPr lang="ru-RU" sz="4000" dirty="0" smtClean="0">
                <a:solidFill>
                  <a:srgbClr val="E69EA1"/>
                </a:solidFill>
              </a:rPr>
              <a:t>в</a:t>
            </a:r>
            <a:r>
              <a:rPr lang="ru-RU" sz="4000" dirty="0" smtClean="0">
                <a:solidFill>
                  <a:srgbClr val="38965D"/>
                </a:solidFill>
              </a:rPr>
              <a:t>е</a:t>
            </a:r>
            <a:r>
              <a:rPr lang="ru-RU" sz="4000" dirty="0" smtClean="0">
                <a:solidFill>
                  <a:srgbClr val="DB722F"/>
                </a:solidFill>
              </a:rPr>
              <a:t>н</a:t>
            </a:r>
            <a:r>
              <a:rPr lang="ru-RU" sz="4000" dirty="0" smtClean="0">
                <a:solidFill>
                  <a:srgbClr val="D184B7"/>
                </a:solidFill>
              </a:rPr>
              <a:t>н</a:t>
            </a:r>
            <a:r>
              <a:rPr lang="ru-RU" sz="4000" dirty="0" smtClean="0">
                <a:solidFill>
                  <a:srgbClr val="98D0C3"/>
                </a:solidFill>
              </a:rPr>
              <a:t>а</a:t>
            </a: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</a:rPr>
              <a:t>я </a:t>
            </a:r>
            <a:r>
              <a:rPr lang="ru-RU" sz="4000" dirty="0" smtClean="0">
                <a:solidFill>
                  <a:srgbClr val="EAC044"/>
                </a:solidFill>
              </a:rPr>
              <a:t>с</a:t>
            </a:r>
            <a:r>
              <a:rPr lang="ru-RU" sz="4000" dirty="0" smtClean="0">
                <a:solidFill>
                  <a:srgbClr val="5C679E"/>
                </a:solidFill>
              </a:rPr>
              <a:t>р</a:t>
            </a:r>
            <a:r>
              <a:rPr lang="ru-RU" sz="4000" dirty="0" smtClean="0">
                <a:solidFill>
                  <a:srgbClr val="DB722F"/>
                </a:solidFill>
              </a:rPr>
              <a:t>е</a:t>
            </a:r>
            <a:r>
              <a:rPr lang="ru-RU" sz="4000" dirty="0" smtClean="0">
                <a:solidFill>
                  <a:srgbClr val="E69EA1"/>
                </a:solidFill>
              </a:rPr>
              <a:t>д</a:t>
            </a:r>
            <a:r>
              <a:rPr lang="ru-RU" sz="4000" dirty="0" smtClean="0">
                <a:solidFill>
                  <a:srgbClr val="98D0C3"/>
                </a:solidFill>
              </a:rPr>
              <a:t>а</a:t>
            </a:r>
            <a:r>
              <a:rPr lang="en" sz="4000" dirty="0" smtClean="0">
                <a:solidFill>
                  <a:schemeClr val="dk2"/>
                </a:solidFill>
                <a:sym typeface="Titan One"/>
              </a:rPr>
              <a:t> </a:t>
            </a:r>
            <a:r>
              <a:rPr lang="ru-RU" sz="4000" dirty="0" smtClean="0">
                <a:solidFill>
                  <a:schemeClr val="dk2"/>
                </a:solidFill>
                <a:sym typeface="Titan One"/>
              </a:rPr>
              <a:t/>
            </a:r>
            <a:br>
              <a:rPr lang="ru-RU" sz="4000" dirty="0" smtClean="0">
                <a:solidFill>
                  <a:schemeClr val="dk2"/>
                </a:solidFill>
                <a:sym typeface="Titan One"/>
              </a:rPr>
            </a:br>
            <a:r>
              <a:rPr lang="ru-RU" sz="4000" dirty="0" smtClean="0">
                <a:solidFill>
                  <a:schemeClr val="dk2"/>
                </a:solidFill>
                <a:sym typeface="Titan One"/>
              </a:rPr>
              <a:t>в подготовительной группе</a:t>
            </a:r>
            <a:endParaRPr sz="4000" dirty="0">
              <a:solidFill>
                <a:schemeClr val="dk2"/>
              </a:solidFill>
              <a:sym typeface="Titan One"/>
            </a:endParaRPr>
          </a:p>
        </p:txBody>
      </p:sp>
      <p:grpSp>
        <p:nvGrpSpPr>
          <p:cNvPr id="926" name="Google Shape;926;p35"/>
          <p:cNvGrpSpPr/>
          <p:nvPr/>
        </p:nvGrpSpPr>
        <p:grpSpPr>
          <a:xfrm>
            <a:off x="7267053" y="2646974"/>
            <a:ext cx="1935956" cy="1517623"/>
            <a:chOff x="6649199" y="1554770"/>
            <a:chExt cx="1935956" cy="1517623"/>
          </a:xfrm>
        </p:grpSpPr>
        <p:sp>
          <p:nvSpPr>
            <p:cNvPr id="927" name="Google Shape;927;p35"/>
            <p:cNvSpPr/>
            <p:nvPr/>
          </p:nvSpPr>
          <p:spPr>
            <a:xfrm rot="-207569" flipH="1">
              <a:off x="6784467" y="1754302"/>
              <a:ext cx="1665404" cy="1118583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8" name="Google Shape;928;p35"/>
            <p:cNvGrpSpPr/>
            <p:nvPr/>
          </p:nvGrpSpPr>
          <p:grpSpPr>
            <a:xfrm rot="314654">
              <a:off x="6707406" y="1635084"/>
              <a:ext cx="1819541" cy="1356995"/>
              <a:chOff x="6706439" y="539489"/>
              <a:chExt cx="1819567" cy="1357014"/>
            </a:xfrm>
          </p:grpSpPr>
          <p:grpSp>
            <p:nvGrpSpPr>
              <p:cNvPr id="929" name="Google Shape;929;p35"/>
              <p:cNvGrpSpPr/>
              <p:nvPr/>
            </p:nvGrpSpPr>
            <p:grpSpPr>
              <a:xfrm rot="-522161" flipH="1">
                <a:off x="6783474" y="658740"/>
                <a:ext cx="1665496" cy="1118511"/>
                <a:chOff x="415175" y="1554775"/>
                <a:chExt cx="1910550" cy="1297725"/>
              </a:xfrm>
            </p:grpSpPr>
            <p:sp>
              <p:nvSpPr>
                <p:cNvPr id="930" name="Google Shape;930;p3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lt2"/>
                    </a:solidFill>
                  </a:endParaRPr>
                </a:p>
              </p:txBody>
            </p:sp>
            <p:sp>
              <p:nvSpPr>
                <p:cNvPr id="931" name="Google Shape;931;p3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lt2"/>
                    </a:solidFill>
                  </a:endParaRPr>
                </a:p>
              </p:txBody>
            </p:sp>
            <p:sp>
              <p:nvSpPr>
                <p:cNvPr id="932" name="Google Shape;932;p3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35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35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3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3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3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lt2"/>
                    </a:solidFill>
                  </a:endParaRPr>
                </a:p>
              </p:txBody>
            </p:sp>
            <p:sp>
              <p:nvSpPr>
                <p:cNvPr id="943" name="Google Shape;943;p3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3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3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3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3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3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49" name="Google Shape;949;p35"/>
              <p:cNvSpPr/>
              <p:nvPr/>
            </p:nvSpPr>
            <p:spPr>
              <a:xfrm rot="-402299">
                <a:off x="7474092" y="1292156"/>
                <a:ext cx="99258" cy="50614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5"/>
              <p:cNvSpPr/>
              <p:nvPr/>
            </p:nvSpPr>
            <p:spPr>
              <a:xfrm rot="-402299">
                <a:off x="7256443" y="1168255"/>
                <a:ext cx="164994" cy="165127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5"/>
              <p:cNvSpPr/>
              <p:nvPr/>
            </p:nvSpPr>
            <p:spPr>
              <a:xfrm rot="-402299">
                <a:off x="7296756" y="1203290"/>
                <a:ext cx="119496" cy="112257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5"/>
              <p:cNvSpPr/>
              <p:nvPr/>
            </p:nvSpPr>
            <p:spPr>
              <a:xfrm rot="-402299">
                <a:off x="7328978" y="1232891"/>
                <a:ext cx="55636" cy="5249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5"/>
              <p:cNvSpPr/>
              <p:nvPr/>
            </p:nvSpPr>
            <p:spPr>
              <a:xfrm rot="-402299">
                <a:off x="7256283" y="1163507"/>
                <a:ext cx="130866" cy="6549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5"/>
              <p:cNvSpPr/>
              <p:nvPr/>
            </p:nvSpPr>
            <p:spPr>
              <a:xfrm rot="-402299">
                <a:off x="7631100" y="1173442"/>
                <a:ext cx="164369" cy="161716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5"/>
              <p:cNvSpPr/>
              <p:nvPr/>
            </p:nvSpPr>
            <p:spPr>
              <a:xfrm rot="-402299">
                <a:off x="7636348" y="1206145"/>
                <a:ext cx="119477" cy="112257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5"/>
              <p:cNvSpPr/>
              <p:nvPr/>
            </p:nvSpPr>
            <p:spPr>
              <a:xfrm rot="-402299">
                <a:off x="7669232" y="1236200"/>
                <a:ext cx="55011" cy="5249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5"/>
              <p:cNvSpPr/>
              <p:nvPr/>
            </p:nvSpPr>
            <p:spPr>
              <a:xfrm rot="-402299">
                <a:off x="7670042" y="1165076"/>
                <a:ext cx="124878" cy="83018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5"/>
              <p:cNvSpPr/>
              <p:nvPr/>
            </p:nvSpPr>
            <p:spPr>
              <a:xfrm rot="-402299">
                <a:off x="7363549" y="1376902"/>
                <a:ext cx="326805" cy="120197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 rot="-402299">
                <a:off x="7424820" y="1451699"/>
                <a:ext cx="182693" cy="46938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5"/>
              <p:cNvSpPr/>
              <p:nvPr/>
            </p:nvSpPr>
            <p:spPr>
              <a:xfrm rot="-402299">
                <a:off x="7443668" y="1379226"/>
                <a:ext cx="152355" cy="59521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1" name="Google Shape;961;p35"/>
          <p:cNvGrpSpPr/>
          <p:nvPr/>
        </p:nvGrpSpPr>
        <p:grpSpPr>
          <a:xfrm>
            <a:off x="855288" y="3017024"/>
            <a:ext cx="1066292" cy="1086816"/>
            <a:chOff x="855288" y="3017024"/>
            <a:chExt cx="1066292" cy="1086816"/>
          </a:xfrm>
        </p:grpSpPr>
        <p:sp>
          <p:nvSpPr>
            <p:cNvPr id="962" name="Google Shape;962;p35"/>
            <p:cNvSpPr/>
            <p:nvPr/>
          </p:nvSpPr>
          <p:spPr>
            <a:xfrm rot="-374373">
              <a:off x="905830" y="3066566"/>
              <a:ext cx="965208" cy="982712"/>
            </a:xfrm>
            <a:custGeom>
              <a:avLst/>
              <a:gdLst/>
              <a:ahLst/>
              <a:cxnLst/>
              <a:rect l="l" t="t" r="r" b="b"/>
              <a:pathLst>
                <a:path w="48736" h="50142" extrusionOk="0">
                  <a:moveTo>
                    <a:pt x="24140" y="1"/>
                  </a:moveTo>
                  <a:cubicBezTo>
                    <a:pt x="24133" y="1"/>
                    <a:pt x="24125" y="2"/>
                    <a:pt x="24118" y="5"/>
                  </a:cubicBezTo>
                  <a:cubicBezTo>
                    <a:pt x="22250" y="238"/>
                    <a:pt x="20148" y="1005"/>
                    <a:pt x="19214" y="2740"/>
                  </a:cubicBezTo>
                  <a:cubicBezTo>
                    <a:pt x="18447" y="4241"/>
                    <a:pt x="18447" y="5976"/>
                    <a:pt x="19181" y="7443"/>
                  </a:cubicBezTo>
                  <a:cubicBezTo>
                    <a:pt x="18614" y="7510"/>
                    <a:pt x="18080" y="7610"/>
                    <a:pt x="17546" y="7677"/>
                  </a:cubicBezTo>
                  <a:cubicBezTo>
                    <a:pt x="14778" y="8177"/>
                    <a:pt x="11976" y="8811"/>
                    <a:pt x="9574" y="10546"/>
                  </a:cubicBezTo>
                  <a:cubicBezTo>
                    <a:pt x="8373" y="11413"/>
                    <a:pt x="7206" y="12480"/>
                    <a:pt x="6205" y="13748"/>
                  </a:cubicBezTo>
                  <a:cubicBezTo>
                    <a:pt x="3737" y="16750"/>
                    <a:pt x="1835" y="20186"/>
                    <a:pt x="1602" y="26023"/>
                  </a:cubicBezTo>
                  <a:cubicBezTo>
                    <a:pt x="1568" y="26557"/>
                    <a:pt x="1568" y="27124"/>
                    <a:pt x="1568" y="27691"/>
                  </a:cubicBezTo>
                  <a:cubicBezTo>
                    <a:pt x="1602" y="29426"/>
                    <a:pt x="1768" y="31327"/>
                    <a:pt x="2069" y="33495"/>
                  </a:cubicBezTo>
                  <a:cubicBezTo>
                    <a:pt x="3036" y="33529"/>
                    <a:pt x="4137" y="33529"/>
                    <a:pt x="5304" y="33529"/>
                  </a:cubicBezTo>
                  <a:cubicBezTo>
                    <a:pt x="5404" y="33996"/>
                    <a:pt x="5471" y="34463"/>
                    <a:pt x="5538" y="34930"/>
                  </a:cubicBezTo>
                  <a:cubicBezTo>
                    <a:pt x="5338" y="34863"/>
                    <a:pt x="5138" y="34796"/>
                    <a:pt x="4904" y="34763"/>
                  </a:cubicBezTo>
                  <a:cubicBezTo>
                    <a:pt x="4752" y="34740"/>
                    <a:pt x="4597" y="34729"/>
                    <a:pt x="4441" y="34729"/>
                  </a:cubicBezTo>
                  <a:cubicBezTo>
                    <a:pt x="3222" y="34729"/>
                    <a:pt x="1900" y="35404"/>
                    <a:pt x="1101" y="36497"/>
                  </a:cubicBezTo>
                  <a:cubicBezTo>
                    <a:pt x="167" y="37765"/>
                    <a:pt x="1" y="39333"/>
                    <a:pt x="167" y="40700"/>
                  </a:cubicBezTo>
                  <a:cubicBezTo>
                    <a:pt x="468" y="42935"/>
                    <a:pt x="1602" y="44870"/>
                    <a:pt x="3336" y="46104"/>
                  </a:cubicBezTo>
                  <a:cubicBezTo>
                    <a:pt x="4631" y="47001"/>
                    <a:pt x="6241" y="47469"/>
                    <a:pt x="7918" y="47469"/>
                  </a:cubicBezTo>
                  <a:cubicBezTo>
                    <a:pt x="8488" y="47469"/>
                    <a:pt x="9065" y="47415"/>
                    <a:pt x="9641" y="47305"/>
                  </a:cubicBezTo>
                  <a:cubicBezTo>
                    <a:pt x="9874" y="47272"/>
                    <a:pt x="10108" y="47205"/>
                    <a:pt x="10341" y="47072"/>
                  </a:cubicBezTo>
                  <a:cubicBezTo>
                    <a:pt x="12446" y="49012"/>
                    <a:pt x="15263" y="50141"/>
                    <a:pt x="18282" y="50141"/>
                  </a:cubicBezTo>
                  <a:cubicBezTo>
                    <a:pt x="18326" y="50141"/>
                    <a:pt x="18370" y="50141"/>
                    <a:pt x="18414" y="50141"/>
                  </a:cubicBezTo>
                  <a:cubicBezTo>
                    <a:pt x="23584" y="50040"/>
                    <a:pt x="28554" y="49240"/>
                    <a:pt x="33491" y="47739"/>
                  </a:cubicBezTo>
                  <a:cubicBezTo>
                    <a:pt x="36493" y="46838"/>
                    <a:pt x="38895" y="44803"/>
                    <a:pt x="40329" y="42202"/>
                  </a:cubicBezTo>
                  <a:lnTo>
                    <a:pt x="40363" y="42202"/>
                  </a:lnTo>
                  <a:cubicBezTo>
                    <a:pt x="40540" y="42300"/>
                    <a:pt x="40741" y="42329"/>
                    <a:pt x="40945" y="42329"/>
                  </a:cubicBezTo>
                  <a:cubicBezTo>
                    <a:pt x="41085" y="42329"/>
                    <a:pt x="41227" y="42315"/>
                    <a:pt x="41363" y="42302"/>
                  </a:cubicBezTo>
                  <a:cubicBezTo>
                    <a:pt x="43665" y="42001"/>
                    <a:pt x="45700" y="40867"/>
                    <a:pt x="47001" y="39199"/>
                  </a:cubicBezTo>
                  <a:cubicBezTo>
                    <a:pt x="48268" y="37532"/>
                    <a:pt x="48735" y="35297"/>
                    <a:pt x="48335" y="33095"/>
                  </a:cubicBezTo>
                  <a:cubicBezTo>
                    <a:pt x="48068" y="31727"/>
                    <a:pt x="47401" y="30293"/>
                    <a:pt x="46167" y="29392"/>
                  </a:cubicBezTo>
                  <a:cubicBezTo>
                    <a:pt x="45407" y="28838"/>
                    <a:pt x="44470" y="28549"/>
                    <a:pt x="43574" y="28549"/>
                  </a:cubicBezTo>
                  <a:cubicBezTo>
                    <a:pt x="43015" y="28549"/>
                    <a:pt x="42471" y="28661"/>
                    <a:pt x="41997" y="28892"/>
                  </a:cubicBezTo>
                  <a:cubicBezTo>
                    <a:pt x="41664" y="29059"/>
                    <a:pt x="41363" y="29326"/>
                    <a:pt x="41097" y="29626"/>
                  </a:cubicBezTo>
                  <a:cubicBezTo>
                    <a:pt x="41030" y="29059"/>
                    <a:pt x="40930" y="28525"/>
                    <a:pt x="40863" y="27958"/>
                  </a:cubicBezTo>
                  <a:cubicBezTo>
                    <a:pt x="41764" y="27691"/>
                    <a:pt x="42631" y="27391"/>
                    <a:pt x="43398" y="27124"/>
                  </a:cubicBezTo>
                  <a:cubicBezTo>
                    <a:pt x="43131" y="25356"/>
                    <a:pt x="42798" y="23755"/>
                    <a:pt x="42397" y="22321"/>
                  </a:cubicBezTo>
                  <a:cubicBezTo>
                    <a:pt x="42164" y="21420"/>
                    <a:pt x="41897" y="20553"/>
                    <a:pt x="41597" y="19785"/>
                  </a:cubicBezTo>
                  <a:cubicBezTo>
                    <a:pt x="39629" y="14348"/>
                    <a:pt x="36760" y="11646"/>
                    <a:pt x="33524" y="9511"/>
                  </a:cubicBezTo>
                  <a:cubicBezTo>
                    <a:pt x="32190" y="8611"/>
                    <a:pt x="30789" y="7977"/>
                    <a:pt x="29355" y="7510"/>
                  </a:cubicBezTo>
                  <a:cubicBezTo>
                    <a:pt x="27899" y="7025"/>
                    <a:pt x="26425" y="6855"/>
                    <a:pt x="24957" y="6855"/>
                  </a:cubicBezTo>
                  <a:cubicBezTo>
                    <a:pt x="23599" y="6855"/>
                    <a:pt x="22246" y="7000"/>
                    <a:pt x="20915" y="7176"/>
                  </a:cubicBezTo>
                  <a:cubicBezTo>
                    <a:pt x="20649" y="7210"/>
                    <a:pt x="20382" y="7243"/>
                    <a:pt x="20115" y="7277"/>
                  </a:cubicBezTo>
                  <a:cubicBezTo>
                    <a:pt x="19514" y="4508"/>
                    <a:pt x="22350" y="1873"/>
                    <a:pt x="24218" y="238"/>
                  </a:cubicBezTo>
                  <a:cubicBezTo>
                    <a:pt x="24310" y="177"/>
                    <a:pt x="24232" y="1"/>
                    <a:pt x="24140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3" name="Google Shape;963;p35"/>
            <p:cNvGrpSpPr/>
            <p:nvPr/>
          </p:nvGrpSpPr>
          <p:grpSpPr>
            <a:xfrm>
              <a:off x="898966" y="3076840"/>
              <a:ext cx="1005363" cy="1027001"/>
              <a:chOff x="920554" y="3531065"/>
              <a:chExt cx="1005363" cy="1027001"/>
            </a:xfrm>
          </p:grpSpPr>
          <p:grpSp>
            <p:nvGrpSpPr>
              <p:cNvPr id="964" name="Google Shape;964;p35"/>
              <p:cNvGrpSpPr/>
              <p:nvPr/>
            </p:nvGrpSpPr>
            <p:grpSpPr>
              <a:xfrm>
                <a:off x="920554" y="3531065"/>
                <a:ext cx="1005363" cy="1027001"/>
                <a:chOff x="853879" y="3531065"/>
                <a:chExt cx="1005363" cy="1027001"/>
              </a:xfrm>
            </p:grpSpPr>
            <p:sp>
              <p:nvSpPr>
                <p:cNvPr id="965" name="Google Shape;965;p3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3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3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3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3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3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35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3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35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3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3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3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3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3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3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3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3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3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3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3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3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3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3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3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3" name="Google Shape;993;p35"/>
              <p:cNvSpPr/>
              <p:nvPr/>
            </p:nvSpPr>
            <p:spPr>
              <a:xfrm rot="7218608">
                <a:off x="1524764" y="4222225"/>
                <a:ext cx="68723" cy="64054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 rot="10108239">
                <a:off x="1273414" y="4292254"/>
                <a:ext cx="68723" cy="6404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 rot="10271831">
                <a:off x="1234932" y="4402650"/>
                <a:ext cx="78848" cy="73498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 rot="6506849">
                <a:off x="1624915" y="4298303"/>
                <a:ext cx="78851" cy="73497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7" name="Google Shape;997;p35"/>
          <p:cNvGrpSpPr/>
          <p:nvPr/>
        </p:nvGrpSpPr>
        <p:grpSpPr>
          <a:xfrm>
            <a:off x="277876" y="1442650"/>
            <a:ext cx="1646325" cy="1118279"/>
            <a:chOff x="669286" y="1573888"/>
            <a:chExt cx="1646325" cy="1118279"/>
          </a:xfrm>
        </p:grpSpPr>
        <p:sp>
          <p:nvSpPr>
            <p:cNvPr id="998" name="Google Shape;998;p35"/>
            <p:cNvSpPr/>
            <p:nvPr/>
          </p:nvSpPr>
          <p:spPr>
            <a:xfrm>
              <a:off x="669286" y="1573888"/>
              <a:ext cx="1646321" cy="1118250"/>
            </a:xfrm>
            <a:custGeom>
              <a:avLst/>
              <a:gdLst/>
              <a:ahLst/>
              <a:cxnLst/>
              <a:rect l="l" t="t" r="r" b="b"/>
              <a:pathLst>
                <a:path w="76422" h="51909" extrusionOk="0">
                  <a:moveTo>
                    <a:pt x="40463" y="0"/>
                  </a:moveTo>
                  <a:cubicBezTo>
                    <a:pt x="37460" y="34"/>
                    <a:pt x="34492" y="634"/>
                    <a:pt x="31756" y="1735"/>
                  </a:cubicBezTo>
                  <a:cubicBezTo>
                    <a:pt x="29288" y="2769"/>
                    <a:pt x="23184" y="5471"/>
                    <a:pt x="22750" y="10808"/>
                  </a:cubicBezTo>
                  <a:cubicBezTo>
                    <a:pt x="22750" y="10755"/>
                    <a:pt x="22707" y="10732"/>
                    <a:pt x="22635" y="10732"/>
                  </a:cubicBezTo>
                  <a:cubicBezTo>
                    <a:pt x="22256" y="10732"/>
                    <a:pt x="21061" y="11358"/>
                    <a:pt x="20949" y="11442"/>
                  </a:cubicBezTo>
                  <a:cubicBezTo>
                    <a:pt x="20482" y="11876"/>
                    <a:pt x="20015" y="12242"/>
                    <a:pt x="19614" y="12776"/>
                  </a:cubicBezTo>
                  <a:cubicBezTo>
                    <a:pt x="18147" y="14811"/>
                    <a:pt x="18147" y="17413"/>
                    <a:pt x="18647" y="19815"/>
                  </a:cubicBezTo>
                  <a:cubicBezTo>
                    <a:pt x="18780" y="20315"/>
                    <a:pt x="18914" y="20815"/>
                    <a:pt x="19047" y="21316"/>
                  </a:cubicBezTo>
                  <a:cubicBezTo>
                    <a:pt x="19214" y="21816"/>
                    <a:pt x="19381" y="22316"/>
                    <a:pt x="19581" y="22817"/>
                  </a:cubicBezTo>
                  <a:cubicBezTo>
                    <a:pt x="19748" y="23350"/>
                    <a:pt x="19981" y="23851"/>
                    <a:pt x="20181" y="24351"/>
                  </a:cubicBezTo>
                  <a:cubicBezTo>
                    <a:pt x="18680" y="25152"/>
                    <a:pt x="17413" y="26319"/>
                    <a:pt x="16846" y="27954"/>
                  </a:cubicBezTo>
                  <a:cubicBezTo>
                    <a:pt x="15912" y="30756"/>
                    <a:pt x="16512" y="33191"/>
                    <a:pt x="17246" y="35993"/>
                  </a:cubicBezTo>
                  <a:cubicBezTo>
                    <a:pt x="17379" y="36493"/>
                    <a:pt x="17546" y="36960"/>
                    <a:pt x="17680" y="37461"/>
                  </a:cubicBezTo>
                  <a:cubicBezTo>
                    <a:pt x="16445" y="37794"/>
                    <a:pt x="15311" y="38461"/>
                    <a:pt x="14778" y="39562"/>
                  </a:cubicBezTo>
                  <a:cubicBezTo>
                    <a:pt x="13977" y="41130"/>
                    <a:pt x="14411" y="42464"/>
                    <a:pt x="14411" y="44132"/>
                  </a:cubicBezTo>
                  <a:cubicBezTo>
                    <a:pt x="13944" y="43865"/>
                    <a:pt x="13410" y="43565"/>
                    <a:pt x="12876" y="43498"/>
                  </a:cubicBezTo>
                  <a:cubicBezTo>
                    <a:pt x="12741" y="43481"/>
                    <a:pt x="12612" y="43472"/>
                    <a:pt x="12488" y="43472"/>
                  </a:cubicBezTo>
                  <a:cubicBezTo>
                    <a:pt x="11666" y="43472"/>
                    <a:pt x="11075" y="43839"/>
                    <a:pt x="10408" y="44332"/>
                  </a:cubicBezTo>
                  <a:cubicBezTo>
                    <a:pt x="9774" y="44766"/>
                    <a:pt x="9174" y="45166"/>
                    <a:pt x="8540" y="45633"/>
                  </a:cubicBezTo>
                  <a:cubicBezTo>
                    <a:pt x="8440" y="45533"/>
                    <a:pt x="8306" y="45400"/>
                    <a:pt x="8173" y="45299"/>
                  </a:cubicBezTo>
                  <a:cubicBezTo>
                    <a:pt x="7706" y="44232"/>
                    <a:pt x="7539" y="43398"/>
                    <a:pt x="7539" y="41964"/>
                  </a:cubicBezTo>
                  <a:cubicBezTo>
                    <a:pt x="7539" y="41463"/>
                    <a:pt x="7606" y="39462"/>
                    <a:pt x="7639" y="38728"/>
                  </a:cubicBezTo>
                  <a:cubicBezTo>
                    <a:pt x="7228" y="38663"/>
                    <a:pt x="6821" y="38632"/>
                    <a:pt x="6420" y="38632"/>
                  </a:cubicBezTo>
                  <a:cubicBezTo>
                    <a:pt x="4348" y="38632"/>
                    <a:pt x="2454" y="39476"/>
                    <a:pt x="1168" y="40930"/>
                  </a:cubicBezTo>
                  <a:cubicBezTo>
                    <a:pt x="701" y="41530"/>
                    <a:pt x="301" y="42197"/>
                    <a:pt x="0" y="42931"/>
                  </a:cubicBezTo>
                  <a:cubicBezTo>
                    <a:pt x="2312" y="44917"/>
                    <a:pt x="5195" y="46871"/>
                    <a:pt x="8247" y="46871"/>
                  </a:cubicBezTo>
                  <a:cubicBezTo>
                    <a:pt x="8322" y="46871"/>
                    <a:pt x="8398" y="46870"/>
                    <a:pt x="8473" y="46867"/>
                  </a:cubicBezTo>
                  <a:cubicBezTo>
                    <a:pt x="8873" y="47801"/>
                    <a:pt x="9541" y="48702"/>
                    <a:pt x="10308" y="49369"/>
                  </a:cubicBezTo>
                  <a:cubicBezTo>
                    <a:pt x="11442" y="50336"/>
                    <a:pt x="12776" y="51137"/>
                    <a:pt x="14177" y="51404"/>
                  </a:cubicBezTo>
                  <a:cubicBezTo>
                    <a:pt x="14427" y="51454"/>
                    <a:pt x="14659" y="51477"/>
                    <a:pt x="14878" y="51477"/>
                  </a:cubicBezTo>
                  <a:cubicBezTo>
                    <a:pt x="15534" y="51477"/>
                    <a:pt x="16079" y="51270"/>
                    <a:pt x="16679" y="50970"/>
                  </a:cubicBezTo>
                  <a:cubicBezTo>
                    <a:pt x="17913" y="51437"/>
                    <a:pt x="19181" y="51871"/>
                    <a:pt x="20482" y="51904"/>
                  </a:cubicBezTo>
                  <a:cubicBezTo>
                    <a:pt x="20584" y="51907"/>
                    <a:pt x="20685" y="51908"/>
                    <a:pt x="20787" y="51908"/>
                  </a:cubicBezTo>
                  <a:cubicBezTo>
                    <a:pt x="23227" y="51908"/>
                    <a:pt x="25347" y="51131"/>
                    <a:pt x="26853" y="49369"/>
                  </a:cubicBezTo>
                  <a:cubicBezTo>
                    <a:pt x="27987" y="48035"/>
                    <a:pt x="28154" y="46534"/>
                    <a:pt x="27954" y="44832"/>
                  </a:cubicBezTo>
                  <a:cubicBezTo>
                    <a:pt x="30022" y="44099"/>
                    <a:pt x="31856" y="42864"/>
                    <a:pt x="33391" y="41363"/>
                  </a:cubicBezTo>
                  <a:cubicBezTo>
                    <a:pt x="35714" y="42283"/>
                    <a:pt x="38249" y="42711"/>
                    <a:pt x="40853" y="42711"/>
                  </a:cubicBezTo>
                  <a:cubicBezTo>
                    <a:pt x="41839" y="42711"/>
                    <a:pt x="42834" y="42650"/>
                    <a:pt x="43832" y="42531"/>
                  </a:cubicBezTo>
                  <a:lnTo>
                    <a:pt x="44065" y="42497"/>
                  </a:lnTo>
                  <a:cubicBezTo>
                    <a:pt x="47468" y="42064"/>
                    <a:pt x="50770" y="40730"/>
                    <a:pt x="53205" y="38561"/>
                  </a:cubicBezTo>
                  <a:cubicBezTo>
                    <a:pt x="53672" y="38561"/>
                    <a:pt x="54172" y="38528"/>
                    <a:pt x="54639" y="38461"/>
                  </a:cubicBezTo>
                  <a:cubicBezTo>
                    <a:pt x="55073" y="39929"/>
                    <a:pt x="55673" y="41030"/>
                    <a:pt x="57074" y="41664"/>
                  </a:cubicBezTo>
                  <a:cubicBezTo>
                    <a:pt x="57803" y="41989"/>
                    <a:pt x="58562" y="42142"/>
                    <a:pt x="59338" y="42142"/>
                  </a:cubicBezTo>
                  <a:cubicBezTo>
                    <a:pt x="60551" y="42142"/>
                    <a:pt x="61804" y="41768"/>
                    <a:pt x="63045" y="41096"/>
                  </a:cubicBezTo>
                  <a:cubicBezTo>
                    <a:pt x="64046" y="40563"/>
                    <a:pt x="64947" y="39695"/>
                    <a:pt x="65781" y="38828"/>
                  </a:cubicBezTo>
                  <a:cubicBezTo>
                    <a:pt x="66548" y="38828"/>
                    <a:pt x="67182" y="38728"/>
                    <a:pt x="67916" y="38161"/>
                  </a:cubicBezTo>
                  <a:cubicBezTo>
                    <a:pt x="68916" y="37427"/>
                    <a:pt x="69683" y="36326"/>
                    <a:pt x="70251" y="35126"/>
                  </a:cubicBezTo>
                  <a:cubicBezTo>
                    <a:pt x="70284" y="35092"/>
                    <a:pt x="70317" y="35025"/>
                    <a:pt x="70351" y="34992"/>
                  </a:cubicBezTo>
                  <a:cubicBezTo>
                    <a:pt x="70718" y="34158"/>
                    <a:pt x="70951" y="33157"/>
                    <a:pt x="70951" y="32257"/>
                  </a:cubicBezTo>
                  <a:cubicBezTo>
                    <a:pt x="71018" y="32223"/>
                    <a:pt x="71084" y="32190"/>
                    <a:pt x="71151" y="32157"/>
                  </a:cubicBezTo>
                  <a:cubicBezTo>
                    <a:pt x="73586" y="30923"/>
                    <a:pt x="75221" y="28187"/>
                    <a:pt x="76422" y="25685"/>
                  </a:cubicBezTo>
                  <a:cubicBezTo>
                    <a:pt x="76121" y="25385"/>
                    <a:pt x="75788" y="25118"/>
                    <a:pt x="75421" y="24885"/>
                  </a:cubicBezTo>
                  <a:cubicBezTo>
                    <a:pt x="74601" y="24381"/>
                    <a:pt x="73669" y="24132"/>
                    <a:pt x="72703" y="24132"/>
                  </a:cubicBezTo>
                  <a:cubicBezTo>
                    <a:pt x="71429" y="24132"/>
                    <a:pt x="70097" y="24565"/>
                    <a:pt x="68883" y="25419"/>
                  </a:cubicBezTo>
                  <a:cubicBezTo>
                    <a:pt x="69150" y="25986"/>
                    <a:pt x="69884" y="27520"/>
                    <a:pt x="70050" y="27920"/>
                  </a:cubicBezTo>
                  <a:cubicBezTo>
                    <a:pt x="70584" y="29255"/>
                    <a:pt x="70718" y="30022"/>
                    <a:pt x="70651" y="31323"/>
                  </a:cubicBezTo>
                  <a:cubicBezTo>
                    <a:pt x="69950" y="31189"/>
                    <a:pt x="69250" y="31089"/>
                    <a:pt x="68549" y="30989"/>
                  </a:cubicBezTo>
                  <a:cubicBezTo>
                    <a:pt x="68253" y="30940"/>
                    <a:pt x="67975" y="30904"/>
                    <a:pt x="67702" y="30904"/>
                  </a:cubicBezTo>
                  <a:cubicBezTo>
                    <a:pt x="67237" y="30904"/>
                    <a:pt x="66785" y="31008"/>
                    <a:pt x="66281" y="31323"/>
                  </a:cubicBezTo>
                  <a:cubicBezTo>
                    <a:pt x="65881" y="31590"/>
                    <a:pt x="65547" y="32057"/>
                    <a:pt x="65280" y="32457"/>
                  </a:cubicBezTo>
                  <a:cubicBezTo>
                    <a:pt x="64713" y="31123"/>
                    <a:pt x="64613" y="29888"/>
                    <a:pt x="63446" y="28954"/>
                  </a:cubicBezTo>
                  <a:cubicBezTo>
                    <a:pt x="62896" y="28496"/>
                    <a:pt x="62174" y="28321"/>
                    <a:pt x="61419" y="28321"/>
                  </a:cubicBezTo>
                  <a:cubicBezTo>
                    <a:pt x="61074" y="28321"/>
                    <a:pt x="60722" y="28358"/>
                    <a:pt x="60377" y="28421"/>
                  </a:cubicBezTo>
                  <a:cubicBezTo>
                    <a:pt x="60343" y="27987"/>
                    <a:pt x="60310" y="27553"/>
                    <a:pt x="60243" y="27120"/>
                  </a:cubicBezTo>
                  <a:cubicBezTo>
                    <a:pt x="59876" y="24551"/>
                    <a:pt x="59543" y="22350"/>
                    <a:pt x="57808" y="20515"/>
                  </a:cubicBezTo>
                  <a:cubicBezTo>
                    <a:pt x="57508" y="20181"/>
                    <a:pt x="57175" y="19915"/>
                    <a:pt x="56774" y="19714"/>
                  </a:cubicBezTo>
                  <a:cubicBezTo>
                    <a:pt x="56908" y="18747"/>
                    <a:pt x="56941" y="17913"/>
                    <a:pt x="56941" y="17680"/>
                  </a:cubicBezTo>
                  <a:cubicBezTo>
                    <a:pt x="56941" y="15778"/>
                    <a:pt x="56708" y="13877"/>
                    <a:pt x="56207" y="12076"/>
                  </a:cubicBezTo>
                  <a:cubicBezTo>
                    <a:pt x="56074" y="11575"/>
                    <a:pt x="55940" y="11042"/>
                    <a:pt x="55740" y="10541"/>
                  </a:cubicBezTo>
                  <a:cubicBezTo>
                    <a:pt x="55340" y="9307"/>
                    <a:pt x="54773" y="8006"/>
                    <a:pt x="54106" y="6839"/>
                  </a:cubicBezTo>
                  <a:cubicBezTo>
                    <a:pt x="53272" y="5304"/>
                    <a:pt x="52271" y="3903"/>
                    <a:pt x="51070" y="2869"/>
                  </a:cubicBezTo>
                  <a:cubicBezTo>
                    <a:pt x="48101" y="367"/>
                    <a:pt x="43965" y="0"/>
                    <a:pt x="40463" y="0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9" name="Google Shape;999;p35"/>
            <p:cNvGrpSpPr/>
            <p:nvPr/>
          </p:nvGrpSpPr>
          <p:grpSpPr>
            <a:xfrm>
              <a:off x="669290" y="1573917"/>
              <a:ext cx="1646321" cy="1118250"/>
              <a:chOff x="669290" y="1689555"/>
              <a:chExt cx="1646321" cy="1118250"/>
            </a:xfrm>
          </p:grpSpPr>
          <p:grpSp>
            <p:nvGrpSpPr>
              <p:cNvPr id="1000" name="Google Shape;1000;p35"/>
              <p:cNvGrpSpPr/>
              <p:nvPr/>
            </p:nvGrpSpPr>
            <p:grpSpPr>
              <a:xfrm>
                <a:off x="669290" y="1689555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1001" name="Google Shape;1001;p3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3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3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3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3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3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3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35"/>
                <p:cNvSpPr/>
                <p:nvPr/>
              </p:nvSpPr>
              <p:spPr>
                <a:xfrm>
                  <a:off x="1566825" y="2331025"/>
                  <a:ext cx="101775" cy="7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1" h="3009" extrusionOk="0">
                      <a:moveTo>
                        <a:pt x="2244" y="0"/>
                      </a:moveTo>
                      <a:cubicBezTo>
                        <a:pt x="2055" y="0"/>
                        <a:pt x="1862" y="33"/>
                        <a:pt x="1668" y="106"/>
                      </a:cubicBezTo>
                      <a:cubicBezTo>
                        <a:pt x="1402" y="206"/>
                        <a:pt x="1168" y="340"/>
                        <a:pt x="935" y="540"/>
                      </a:cubicBezTo>
                      <a:cubicBezTo>
                        <a:pt x="734" y="740"/>
                        <a:pt x="534" y="1007"/>
                        <a:pt x="401" y="1274"/>
                      </a:cubicBezTo>
                      <a:cubicBezTo>
                        <a:pt x="134" y="1807"/>
                        <a:pt x="1" y="2408"/>
                        <a:pt x="1" y="3008"/>
                      </a:cubicBezTo>
                      <a:cubicBezTo>
                        <a:pt x="201" y="2474"/>
                        <a:pt x="434" y="1941"/>
                        <a:pt x="734" y="1540"/>
                      </a:cubicBezTo>
                      <a:cubicBezTo>
                        <a:pt x="1001" y="1140"/>
                        <a:pt x="1368" y="840"/>
                        <a:pt x="1769" y="706"/>
                      </a:cubicBezTo>
                      <a:cubicBezTo>
                        <a:pt x="1969" y="640"/>
                        <a:pt x="2169" y="606"/>
                        <a:pt x="2369" y="606"/>
                      </a:cubicBezTo>
                      <a:cubicBezTo>
                        <a:pt x="2569" y="606"/>
                        <a:pt x="2769" y="640"/>
                        <a:pt x="2969" y="706"/>
                      </a:cubicBezTo>
                      <a:cubicBezTo>
                        <a:pt x="3370" y="873"/>
                        <a:pt x="3770" y="1107"/>
                        <a:pt x="4070" y="1507"/>
                      </a:cubicBezTo>
                      <a:cubicBezTo>
                        <a:pt x="3937" y="940"/>
                        <a:pt x="3603" y="506"/>
                        <a:pt x="3170" y="273"/>
                      </a:cubicBezTo>
                      <a:cubicBezTo>
                        <a:pt x="2893" y="103"/>
                        <a:pt x="2576" y="0"/>
                        <a:pt x="224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35"/>
                <p:cNvSpPr/>
                <p:nvPr/>
              </p:nvSpPr>
              <p:spPr>
                <a:xfrm>
                  <a:off x="1167575" y="2057275"/>
                  <a:ext cx="213300" cy="1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2" h="4307" extrusionOk="0">
                      <a:moveTo>
                        <a:pt x="6911" y="0"/>
                      </a:moveTo>
                      <a:cubicBezTo>
                        <a:pt x="3897" y="0"/>
                        <a:pt x="1155" y="1748"/>
                        <a:pt x="26" y="4184"/>
                      </a:cubicBezTo>
                      <a:cubicBezTo>
                        <a:pt x="0" y="4236"/>
                        <a:pt x="73" y="4307"/>
                        <a:pt x="153" y="4307"/>
                      </a:cubicBezTo>
                      <a:cubicBezTo>
                        <a:pt x="178" y="4307"/>
                        <a:pt x="203" y="4300"/>
                        <a:pt x="226" y="4284"/>
                      </a:cubicBezTo>
                      <a:cubicBezTo>
                        <a:pt x="2261" y="2116"/>
                        <a:pt x="4863" y="1282"/>
                        <a:pt x="8032" y="1015"/>
                      </a:cubicBezTo>
                      <a:cubicBezTo>
                        <a:pt x="8198" y="1015"/>
                        <a:pt x="8399" y="949"/>
                        <a:pt x="8465" y="782"/>
                      </a:cubicBezTo>
                      <a:cubicBezTo>
                        <a:pt x="8499" y="615"/>
                        <a:pt x="8532" y="582"/>
                        <a:pt x="8465" y="415"/>
                      </a:cubicBezTo>
                      <a:cubicBezTo>
                        <a:pt x="8399" y="282"/>
                        <a:pt x="8198" y="115"/>
                        <a:pt x="8032" y="81"/>
                      </a:cubicBezTo>
                      <a:cubicBezTo>
                        <a:pt x="7656" y="27"/>
                        <a:pt x="7281" y="0"/>
                        <a:pt x="69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35"/>
                <p:cNvSpPr/>
                <p:nvPr/>
              </p:nvSpPr>
              <p:spPr>
                <a:xfrm>
                  <a:off x="1571000" y="1977875"/>
                  <a:ext cx="1491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2354" extrusionOk="0">
                      <a:moveTo>
                        <a:pt x="2807" y="1"/>
                      </a:moveTo>
                      <a:cubicBezTo>
                        <a:pt x="1753" y="1"/>
                        <a:pt x="777" y="475"/>
                        <a:pt x="100" y="1490"/>
                      </a:cubicBezTo>
                      <a:cubicBezTo>
                        <a:pt x="34" y="1590"/>
                        <a:pt x="0" y="1823"/>
                        <a:pt x="67" y="1990"/>
                      </a:cubicBezTo>
                      <a:cubicBezTo>
                        <a:pt x="100" y="2157"/>
                        <a:pt x="134" y="2190"/>
                        <a:pt x="234" y="2290"/>
                      </a:cubicBezTo>
                      <a:cubicBezTo>
                        <a:pt x="279" y="2335"/>
                        <a:pt x="331" y="2353"/>
                        <a:pt x="384" y="2353"/>
                      </a:cubicBezTo>
                      <a:cubicBezTo>
                        <a:pt x="448" y="2353"/>
                        <a:pt x="513" y="2327"/>
                        <a:pt x="567" y="2290"/>
                      </a:cubicBezTo>
                      <a:cubicBezTo>
                        <a:pt x="1628" y="1489"/>
                        <a:pt x="2688" y="1012"/>
                        <a:pt x="3858" y="1012"/>
                      </a:cubicBezTo>
                      <a:cubicBezTo>
                        <a:pt x="4491" y="1012"/>
                        <a:pt x="5157" y="1152"/>
                        <a:pt x="5871" y="1456"/>
                      </a:cubicBezTo>
                      <a:cubicBezTo>
                        <a:pt x="5878" y="1460"/>
                        <a:pt x="5885" y="1461"/>
                        <a:pt x="5892" y="1461"/>
                      </a:cubicBezTo>
                      <a:cubicBezTo>
                        <a:pt x="5944" y="1461"/>
                        <a:pt x="5964" y="1349"/>
                        <a:pt x="5905" y="1289"/>
                      </a:cubicBezTo>
                      <a:cubicBezTo>
                        <a:pt x="4934" y="450"/>
                        <a:pt x="3833" y="1"/>
                        <a:pt x="2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35"/>
                <p:cNvSpPr/>
                <p:nvPr/>
              </p:nvSpPr>
              <p:spPr>
                <a:xfrm>
                  <a:off x="1561825" y="2408725"/>
                  <a:ext cx="119275" cy="5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2040" extrusionOk="0">
                      <a:moveTo>
                        <a:pt x="4771" y="0"/>
                      </a:moveTo>
                      <a:lnTo>
                        <a:pt x="4771" y="0"/>
                      </a:lnTo>
                      <a:cubicBezTo>
                        <a:pt x="4504" y="334"/>
                        <a:pt x="4203" y="667"/>
                        <a:pt x="3870" y="968"/>
                      </a:cubicBezTo>
                      <a:cubicBezTo>
                        <a:pt x="3770" y="1001"/>
                        <a:pt x="3703" y="1068"/>
                        <a:pt x="3636" y="1101"/>
                      </a:cubicBezTo>
                      <a:cubicBezTo>
                        <a:pt x="3336" y="1301"/>
                        <a:pt x="2969" y="1468"/>
                        <a:pt x="2602" y="1568"/>
                      </a:cubicBezTo>
                      <a:cubicBezTo>
                        <a:pt x="2469" y="1601"/>
                        <a:pt x="2335" y="1635"/>
                        <a:pt x="2202" y="1635"/>
                      </a:cubicBezTo>
                      <a:cubicBezTo>
                        <a:pt x="2007" y="1674"/>
                        <a:pt x="1811" y="1690"/>
                        <a:pt x="1616" y="1690"/>
                      </a:cubicBezTo>
                      <a:cubicBezTo>
                        <a:pt x="1478" y="1690"/>
                        <a:pt x="1339" y="1682"/>
                        <a:pt x="1201" y="1668"/>
                      </a:cubicBezTo>
                      <a:cubicBezTo>
                        <a:pt x="768" y="1635"/>
                        <a:pt x="334" y="1501"/>
                        <a:pt x="0" y="1334"/>
                      </a:cubicBezTo>
                      <a:lnTo>
                        <a:pt x="0" y="1334"/>
                      </a:lnTo>
                      <a:cubicBezTo>
                        <a:pt x="101" y="1635"/>
                        <a:pt x="501" y="1868"/>
                        <a:pt x="1001" y="1968"/>
                      </a:cubicBezTo>
                      <a:cubicBezTo>
                        <a:pt x="1218" y="2015"/>
                        <a:pt x="1463" y="2040"/>
                        <a:pt x="1728" y="2040"/>
                      </a:cubicBezTo>
                      <a:cubicBezTo>
                        <a:pt x="2033" y="2040"/>
                        <a:pt x="2363" y="2006"/>
                        <a:pt x="2702" y="1935"/>
                      </a:cubicBezTo>
                      <a:cubicBezTo>
                        <a:pt x="2736" y="1902"/>
                        <a:pt x="2769" y="1902"/>
                        <a:pt x="2802" y="1902"/>
                      </a:cubicBezTo>
                      <a:cubicBezTo>
                        <a:pt x="3069" y="1801"/>
                        <a:pt x="3336" y="1701"/>
                        <a:pt x="3570" y="1568"/>
                      </a:cubicBezTo>
                      <a:cubicBezTo>
                        <a:pt x="3770" y="1468"/>
                        <a:pt x="3937" y="1334"/>
                        <a:pt x="4070" y="1201"/>
                      </a:cubicBezTo>
                      <a:cubicBezTo>
                        <a:pt x="4137" y="1168"/>
                        <a:pt x="4170" y="1101"/>
                        <a:pt x="4203" y="1068"/>
                      </a:cubicBezTo>
                      <a:cubicBezTo>
                        <a:pt x="4537" y="734"/>
                        <a:pt x="4737" y="334"/>
                        <a:pt x="477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35"/>
                <p:cNvSpPr/>
                <p:nvPr/>
              </p:nvSpPr>
              <p:spPr>
                <a:xfrm>
                  <a:off x="1214900" y="2284625"/>
                  <a:ext cx="220875" cy="12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4856" extrusionOk="0">
                      <a:moveTo>
                        <a:pt x="4357" y="0"/>
                      </a:moveTo>
                      <a:cubicBezTo>
                        <a:pt x="2128" y="0"/>
                        <a:pt x="159" y="1722"/>
                        <a:pt x="1" y="4831"/>
                      </a:cubicBezTo>
                      <a:cubicBezTo>
                        <a:pt x="1" y="4847"/>
                        <a:pt x="9" y="4856"/>
                        <a:pt x="22" y="4856"/>
                      </a:cubicBezTo>
                      <a:cubicBezTo>
                        <a:pt x="34" y="4856"/>
                        <a:pt x="51" y="4847"/>
                        <a:pt x="68" y="4831"/>
                      </a:cubicBezTo>
                      <a:cubicBezTo>
                        <a:pt x="780" y="2442"/>
                        <a:pt x="2847" y="1054"/>
                        <a:pt x="5022" y="1054"/>
                      </a:cubicBezTo>
                      <a:cubicBezTo>
                        <a:pt x="6310" y="1054"/>
                        <a:pt x="7636" y="1541"/>
                        <a:pt x="8740" y="2596"/>
                      </a:cubicBezTo>
                      <a:cubicBezTo>
                        <a:pt x="8747" y="2602"/>
                        <a:pt x="8754" y="2605"/>
                        <a:pt x="8762" y="2605"/>
                      </a:cubicBezTo>
                      <a:cubicBezTo>
                        <a:pt x="8796" y="2605"/>
                        <a:pt x="8834" y="2556"/>
                        <a:pt x="8807" y="2529"/>
                      </a:cubicBezTo>
                      <a:cubicBezTo>
                        <a:pt x="7533" y="807"/>
                        <a:pt x="5884" y="0"/>
                        <a:pt x="435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35"/>
                <p:cNvSpPr/>
                <p:nvPr/>
              </p:nvSpPr>
              <p:spPr>
                <a:xfrm>
                  <a:off x="1360850" y="2259300"/>
                  <a:ext cx="64225" cy="2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9" h="1007" extrusionOk="0">
                      <a:moveTo>
                        <a:pt x="1373" y="0"/>
                      </a:moveTo>
                      <a:cubicBezTo>
                        <a:pt x="937" y="0"/>
                        <a:pt x="455" y="169"/>
                        <a:pt x="34" y="440"/>
                      </a:cubicBezTo>
                      <a:cubicBezTo>
                        <a:pt x="0" y="473"/>
                        <a:pt x="0" y="540"/>
                        <a:pt x="34" y="540"/>
                      </a:cubicBezTo>
                      <a:cubicBezTo>
                        <a:pt x="193" y="506"/>
                        <a:pt x="345" y="491"/>
                        <a:pt x="492" y="491"/>
                      </a:cubicBezTo>
                      <a:cubicBezTo>
                        <a:pt x="1210" y="491"/>
                        <a:pt x="1810" y="841"/>
                        <a:pt x="2502" y="1007"/>
                      </a:cubicBezTo>
                      <a:cubicBezTo>
                        <a:pt x="2536" y="1007"/>
                        <a:pt x="2569" y="940"/>
                        <a:pt x="2569" y="874"/>
                      </a:cubicBezTo>
                      <a:cubicBezTo>
                        <a:pt x="2367" y="251"/>
                        <a:pt x="1904" y="0"/>
                        <a:pt x="137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35"/>
                <p:cNvSpPr/>
                <p:nvPr/>
              </p:nvSpPr>
              <p:spPr>
                <a:xfrm>
                  <a:off x="1666075" y="2177125"/>
                  <a:ext cx="139875" cy="1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5" h="5009" extrusionOk="0">
                      <a:moveTo>
                        <a:pt x="3035" y="1"/>
                      </a:moveTo>
                      <a:cubicBezTo>
                        <a:pt x="1695" y="1"/>
                        <a:pt x="372" y="1793"/>
                        <a:pt x="0" y="4961"/>
                      </a:cubicBezTo>
                      <a:cubicBezTo>
                        <a:pt x="0" y="4985"/>
                        <a:pt x="17" y="5008"/>
                        <a:pt x="38" y="5008"/>
                      </a:cubicBezTo>
                      <a:cubicBezTo>
                        <a:pt x="47" y="5008"/>
                        <a:pt x="57" y="5004"/>
                        <a:pt x="67" y="4994"/>
                      </a:cubicBezTo>
                      <a:cubicBezTo>
                        <a:pt x="618" y="2525"/>
                        <a:pt x="1931" y="1179"/>
                        <a:pt x="3249" y="1179"/>
                      </a:cubicBezTo>
                      <a:cubicBezTo>
                        <a:pt x="4085" y="1179"/>
                        <a:pt x="4923" y="1720"/>
                        <a:pt x="5571" y="2860"/>
                      </a:cubicBezTo>
                      <a:cubicBezTo>
                        <a:pt x="5571" y="2869"/>
                        <a:pt x="5574" y="2873"/>
                        <a:pt x="5577" y="2873"/>
                      </a:cubicBezTo>
                      <a:cubicBezTo>
                        <a:pt x="5585" y="2873"/>
                        <a:pt x="5594" y="2850"/>
                        <a:pt x="5571" y="2826"/>
                      </a:cubicBezTo>
                      <a:cubicBezTo>
                        <a:pt x="4936" y="894"/>
                        <a:pt x="3981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35"/>
                <p:cNvSpPr/>
                <p:nvPr/>
              </p:nvSpPr>
              <p:spPr>
                <a:xfrm>
                  <a:off x="1651250" y="2194250"/>
                  <a:ext cx="36525" cy="4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" h="1717" extrusionOk="0">
                      <a:moveTo>
                        <a:pt x="1297" y="0"/>
                      </a:moveTo>
                      <a:cubicBezTo>
                        <a:pt x="639" y="0"/>
                        <a:pt x="1" y="483"/>
                        <a:pt x="126" y="1641"/>
                      </a:cubicBezTo>
                      <a:cubicBezTo>
                        <a:pt x="126" y="1668"/>
                        <a:pt x="148" y="1717"/>
                        <a:pt x="174" y="1717"/>
                      </a:cubicBezTo>
                      <a:cubicBezTo>
                        <a:pt x="180" y="1717"/>
                        <a:pt x="186" y="1714"/>
                        <a:pt x="193" y="1708"/>
                      </a:cubicBezTo>
                      <a:cubicBezTo>
                        <a:pt x="593" y="1107"/>
                        <a:pt x="860" y="373"/>
                        <a:pt x="1427" y="73"/>
                      </a:cubicBezTo>
                      <a:cubicBezTo>
                        <a:pt x="1460" y="73"/>
                        <a:pt x="1460" y="6"/>
                        <a:pt x="1427" y="6"/>
                      </a:cubicBezTo>
                      <a:cubicBezTo>
                        <a:pt x="1384" y="2"/>
                        <a:pt x="1341" y="0"/>
                        <a:pt x="129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3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3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3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3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3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3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3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3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3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26" name="Google Shape;1026;p35"/>
              <p:cNvSpPr/>
              <p:nvPr/>
            </p:nvSpPr>
            <p:spPr>
              <a:xfrm>
                <a:off x="1426500" y="2425950"/>
                <a:ext cx="130854" cy="130854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5"/>
              <p:cNvSpPr/>
              <p:nvPr/>
            </p:nvSpPr>
            <p:spPr>
              <a:xfrm>
                <a:off x="1784625" y="2328950"/>
                <a:ext cx="107100" cy="10707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438" extrusionOk="0">
                    <a:moveTo>
                      <a:pt x="2202" y="1"/>
                    </a:moveTo>
                    <a:cubicBezTo>
                      <a:pt x="1002" y="1"/>
                      <a:pt x="1" y="968"/>
                      <a:pt x="1" y="2202"/>
                    </a:cubicBezTo>
                    <a:cubicBezTo>
                      <a:pt x="1" y="3437"/>
                      <a:pt x="1002" y="4437"/>
                      <a:pt x="2202" y="4437"/>
                    </a:cubicBezTo>
                    <a:cubicBezTo>
                      <a:pt x="3437" y="4437"/>
                      <a:pt x="4437" y="3437"/>
                      <a:pt x="4437" y="2202"/>
                    </a:cubicBezTo>
                    <a:cubicBezTo>
                      <a:pt x="4437" y="968"/>
                      <a:pt x="3437" y="1"/>
                      <a:pt x="2202" y="1"/>
                    </a:cubicBezTo>
                    <a:close/>
                  </a:path>
                </a:pathLst>
              </a:custGeom>
              <a:solidFill>
                <a:srgbClr val="E69EA1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28" name="Google Shape;1028;p35"/>
          <p:cNvGrpSpPr/>
          <p:nvPr/>
        </p:nvGrpSpPr>
        <p:grpSpPr>
          <a:xfrm>
            <a:off x="7278872" y="168142"/>
            <a:ext cx="1327273" cy="1353272"/>
            <a:chOff x="6668535" y="352430"/>
            <a:chExt cx="1327273" cy="1353272"/>
          </a:xfrm>
        </p:grpSpPr>
        <p:sp>
          <p:nvSpPr>
            <p:cNvPr id="1029" name="Google Shape;1029;p35"/>
            <p:cNvSpPr/>
            <p:nvPr/>
          </p:nvSpPr>
          <p:spPr>
            <a:xfrm rot="-1119824" flipH="1">
              <a:off x="6853004" y="503093"/>
              <a:ext cx="955262" cy="981627"/>
            </a:xfrm>
            <a:custGeom>
              <a:avLst/>
              <a:gdLst/>
              <a:ahLst/>
              <a:cxnLst/>
              <a:rect l="l" t="t" r="r" b="b"/>
              <a:pathLst>
                <a:path w="48736" h="50142" extrusionOk="0">
                  <a:moveTo>
                    <a:pt x="24140" y="1"/>
                  </a:moveTo>
                  <a:cubicBezTo>
                    <a:pt x="24133" y="1"/>
                    <a:pt x="24125" y="2"/>
                    <a:pt x="24118" y="5"/>
                  </a:cubicBezTo>
                  <a:cubicBezTo>
                    <a:pt x="22250" y="238"/>
                    <a:pt x="20148" y="1005"/>
                    <a:pt x="19214" y="2740"/>
                  </a:cubicBezTo>
                  <a:cubicBezTo>
                    <a:pt x="18447" y="4241"/>
                    <a:pt x="18447" y="5976"/>
                    <a:pt x="19181" y="7443"/>
                  </a:cubicBezTo>
                  <a:cubicBezTo>
                    <a:pt x="18614" y="7510"/>
                    <a:pt x="18080" y="7610"/>
                    <a:pt x="17546" y="7677"/>
                  </a:cubicBezTo>
                  <a:cubicBezTo>
                    <a:pt x="14778" y="8177"/>
                    <a:pt x="11976" y="8811"/>
                    <a:pt x="9574" y="10546"/>
                  </a:cubicBezTo>
                  <a:cubicBezTo>
                    <a:pt x="8373" y="11413"/>
                    <a:pt x="7206" y="12480"/>
                    <a:pt x="6205" y="13748"/>
                  </a:cubicBezTo>
                  <a:cubicBezTo>
                    <a:pt x="3737" y="16750"/>
                    <a:pt x="1835" y="20186"/>
                    <a:pt x="1602" y="26023"/>
                  </a:cubicBezTo>
                  <a:cubicBezTo>
                    <a:pt x="1568" y="26557"/>
                    <a:pt x="1568" y="27124"/>
                    <a:pt x="1568" y="27691"/>
                  </a:cubicBezTo>
                  <a:cubicBezTo>
                    <a:pt x="1602" y="29426"/>
                    <a:pt x="1768" y="31327"/>
                    <a:pt x="2069" y="33495"/>
                  </a:cubicBezTo>
                  <a:cubicBezTo>
                    <a:pt x="3036" y="33529"/>
                    <a:pt x="4137" y="33529"/>
                    <a:pt x="5304" y="33529"/>
                  </a:cubicBezTo>
                  <a:cubicBezTo>
                    <a:pt x="5404" y="33996"/>
                    <a:pt x="5471" y="34463"/>
                    <a:pt x="5538" y="34930"/>
                  </a:cubicBezTo>
                  <a:cubicBezTo>
                    <a:pt x="5338" y="34863"/>
                    <a:pt x="5138" y="34796"/>
                    <a:pt x="4904" y="34763"/>
                  </a:cubicBezTo>
                  <a:cubicBezTo>
                    <a:pt x="4752" y="34740"/>
                    <a:pt x="4597" y="34729"/>
                    <a:pt x="4441" y="34729"/>
                  </a:cubicBezTo>
                  <a:cubicBezTo>
                    <a:pt x="3222" y="34729"/>
                    <a:pt x="1900" y="35404"/>
                    <a:pt x="1101" y="36497"/>
                  </a:cubicBezTo>
                  <a:cubicBezTo>
                    <a:pt x="167" y="37765"/>
                    <a:pt x="1" y="39333"/>
                    <a:pt x="167" y="40700"/>
                  </a:cubicBezTo>
                  <a:cubicBezTo>
                    <a:pt x="468" y="42935"/>
                    <a:pt x="1602" y="44870"/>
                    <a:pt x="3336" y="46104"/>
                  </a:cubicBezTo>
                  <a:cubicBezTo>
                    <a:pt x="4631" y="47001"/>
                    <a:pt x="6241" y="47469"/>
                    <a:pt x="7918" y="47469"/>
                  </a:cubicBezTo>
                  <a:cubicBezTo>
                    <a:pt x="8488" y="47469"/>
                    <a:pt x="9065" y="47415"/>
                    <a:pt x="9641" y="47305"/>
                  </a:cubicBezTo>
                  <a:cubicBezTo>
                    <a:pt x="9874" y="47272"/>
                    <a:pt x="10108" y="47205"/>
                    <a:pt x="10341" y="47072"/>
                  </a:cubicBezTo>
                  <a:cubicBezTo>
                    <a:pt x="12446" y="49012"/>
                    <a:pt x="15263" y="50141"/>
                    <a:pt x="18282" y="50141"/>
                  </a:cubicBezTo>
                  <a:cubicBezTo>
                    <a:pt x="18326" y="50141"/>
                    <a:pt x="18370" y="50141"/>
                    <a:pt x="18414" y="50141"/>
                  </a:cubicBezTo>
                  <a:cubicBezTo>
                    <a:pt x="23584" y="50040"/>
                    <a:pt x="28554" y="49240"/>
                    <a:pt x="33491" y="47739"/>
                  </a:cubicBezTo>
                  <a:cubicBezTo>
                    <a:pt x="36493" y="46838"/>
                    <a:pt x="38895" y="44803"/>
                    <a:pt x="40329" y="42202"/>
                  </a:cubicBezTo>
                  <a:lnTo>
                    <a:pt x="40363" y="42202"/>
                  </a:lnTo>
                  <a:cubicBezTo>
                    <a:pt x="40540" y="42300"/>
                    <a:pt x="40741" y="42329"/>
                    <a:pt x="40945" y="42329"/>
                  </a:cubicBezTo>
                  <a:cubicBezTo>
                    <a:pt x="41085" y="42329"/>
                    <a:pt x="41227" y="42315"/>
                    <a:pt x="41363" y="42302"/>
                  </a:cubicBezTo>
                  <a:cubicBezTo>
                    <a:pt x="43665" y="42001"/>
                    <a:pt x="45700" y="40867"/>
                    <a:pt x="47001" y="39199"/>
                  </a:cubicBezTo>
                  <a:cubicBezTo>
                    <a:pt x="48268" y="37532"/>
                    <a:pt x="48735" y="35297"/>
                    <a:pt x="48335" y="33095"/>
                  </a:cubicBezTo>
                  <a:cubicBezTo>
                    <a:pt x="48068" y="31727"/>
                    <a:pt x="47401" y="30293"/>
                    <a:pt x="46167" y="29392"/>
                  </a:cubicBezTo>
                  <a:cubicBezTo>
                    <a:pt x="45407" y="28838"/>
                    <a:pt x="44470" y="28549"/>
                    <a:pt x="43574" y="28549"/>
                  </a:cubicBezTo>
                  <a:cubicBezTo>
                    <a:pt x="43015" y="28549"/>
                    <a:pt x="42471" y="28661"/>
                    <a:pt x="41997" y="28892"/>
                  </a:cubicBezTo>
                  <a:cubicBezTo>
                    <a:pt x="41664" y="29059"/>
                    <a:pt x="41363" y="29326"/>
                    <a:pt x="41097" y="29626"/>
                  </a:cubicBezTo>
                  <a:cubicBezTo>
                    <a:pt x="41030" y="29059"/>
                    <a:pt x="40930" y="28525"/>
                    <a:pt x="40863" y="27958"/>
                  </a:cubicBezTo>
                  <a:cubicBezTo>
                    <a:pt x="41764" y="27691"/>
                    <a:pt x="42631" y="27391"/>
                    <a:pt x="43398" y="27124"/>
                  </a:cubicBezTo>
                  <a:cubicBezTo>
                    <a:pt x="43131" y="25356"/>
                    <a:pt x="42798" y="23755"/>
                    <a:pt x="42397" y="22321"/>
                  </a:cubicBezTo>
                  <a:cubicBezTo>
                    <a:pt x="42164" y="21420"/>
                    <a:pt x="41897" y="20553"/>
                    <a:pt x="41597" y="19785"/>
                  </a:cubicBezTo>
                  <a:cubicBezTo>
                    <a:pt x="39629" y="14348"/>
                    <a:pt x="36760" y="11646"/>
                    <a:pt x="33524" y="9511"/>
                  </a:cubicBezTo>
                  <a:cubicBezTo>
                    <a:pt x="32190" y="8611"/>
                    <a:pt x="30789" y="7977"/>
                    <a:pt x="29355" y="7510"/>
                  </a:cubicBezTo>
                  <a:cubicBezTo>
                    <a:pt x="27899" y="7025"/>
                    <a:pt x="26425" y="6855"/>
                    <a:pt x="24957" y="6855"/>
                  </a:cubicBezTo>
                  <a:cubicBezTo>
                    <a:pt x="23599" y="6855"/>
                    <a:pt x="22246" y="7000"/>
                    <a:pt x="20915" y="7176"/>
                  </a:cubicBezTo>
                  <a:cubicBezTo>
                    <a:pt x="20649" y="7210"/>
                    <a:pt x="20382" y="7243"/>
                    <a:pt x="20115" y="7277"/>
                  </a:cubicBezTo>
                  <a:cubicBezTo>
                    <a:pt x="19514" y="4508"/>
                    <a:pt x="22350" y="1873"/>
                    <a:pt x="24218" y="238"/>
                  </a:cubicBezTo>
                  <a:cubicBezTo>
                    <a:pt x="24310" y="177"/>
                    <a:pt x="24232" y="1"/>
                    <a:pt x="24140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8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0" name="Google Shape;1030;p35"/>
            <p:cNvGrpSpPr/>
            <p:nvPr/>
          </p:nvGrpSpPr>
          <p:grpSpPr>
            <a:xfrm>
              <a:off x="6668535" y="352430"/>
              <a:ext cx="1327273" cy="1353272"/>
              <a:chOff x="6791273" y="469542"/>
              <a:chExt cx="1327273" cy="1353272"/>
            </a:xfrm>
          </p:grpSpPr>
          <p:grpSp>
            <p:nvGrpSpPr>
              <p:cNvPr id="1031" name="Google Shape;1031;p35"/>
              <p:cNvGrpSpPr/>
              <p:nvPr/>
            </p:nvGrpSpPr>
            <p:grpSpPr>
              <a:xfrm rot="-1497512" flipH="1">
                <a:off x="6956948" y="633678"/>
                <a:ext cx="995922" cy="1025000"/>
                <a:chOff x="853879" y="3531065"/>
                <a:chExt cx="1005363" cy="1027001"/>
              </a:xfrm>
            </p:grpSpPr>
            <p:sp>
              <p:nvSpPr>
                <p:cNvPr id="1032" name="Google Shape;1032;p3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3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3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54" name="Google Shape;1054;p35"/>
              <p:cNvSpPr/>
              <p:nvPr/>
            </p:nvSpPr>
            <p:spPr>
              <a:xfrm rot="1129148" flipH="1">
                <a:off x="7578502" y="1354616"/>
                <a:ext cx="80629" cy="77134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5"/>
              <p:cNvSpPr/>
              <p:nvPr/>
            </p:nvSpPr>
            <p:spPr>
              <a:xfrm rot="1129148" flipH="1">
                <a:off x="7271332" y="1303010"/>
                <a:ext cx="195996" cy="96836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5"/>
              <p:cNvSpPr/>
              <p:nvPr/>
            </p:nvSpPr>
            <p:spPr>
              <a:xfrm rot="1129148" flipH="1">
                <a:off x="7398374" y="1295680"/>
                <a:ext cx="59053" cy="15936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5"/>
              <p:cNvSpPr/>
              <p:nvPr/>
            </p:nvSpPr>
            <p:spPr>
              <a:xfrm rot="1129148" flipH="1">
                <a:off x="7680558" y="1224798"/>
                <a:ext cx="115129" cy="130755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5"/>
              <p:cNvSpPr/>
              <p:nvPr/>
            </p:nvSpPr>
            <p:spPr>
              <a:xfrm rot="1129148" flipH="1">
                <a:off x="7663646" y="1240544"/>
                <a:ext cx="28825" cy="45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5"/>
              <p:cNvSpPr/>
              <p:nvPr/>
            </p:nvSpPr>
            <p:spPr>
              <a:xfrm rot="1129148" flipH="1">
                <a:off x="7379500" y="1363116"/>
                <a:ext cx="335074" cy="180240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5"/>
              <p:cNvSpPr/>
              <p:nvPr/>
            </p:nvSpPr>
            <p:spPr>
              <a:xfrm rot="1129148" flipH="1">
                <a:off x="7416626" y="1369269"/>
                <a:ext cx="296928" cy="180240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61" name="Google Shape;1061;p35"/>
          <p:cNvSpPr txBox="1">
            <a:spLocks noGrp="1"/>
          </p:cNvSpPr>
          <p:nvPr>
            <p:ph type="subTitle" idx="1"/>
          </p:nvPr>
        </p:nvSpPr>
        <p:spPr>
          <a:xfrm>
            <a:off x="2594681" y="3673502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Воспитатель: Акберова У.А.</a:t>
            </a:r>
            <a:endParaRPr dirty="0"/>
          </a:p>
        </p:txBody>
      </p:sp>
      <p:sp>
        <p:nvSpPr>
          <p:cNvPr id="1062" name="Google Shape;1062;p35"/>
          <p:cNvSpPr/>
          <p:nvPr/>
        </p:nvSpPr>
        <p:spPr>
          <a:xfrm>
            <a:off x="6990778" y="411379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46600" y="124536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170817" y="4310717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657187" y="2142446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7947887" y="1860942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60" y="502414"/>
            <a:ext cx="2434339" cy="18257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89" y="502414"/>
            <a:ext cx="2434339" cy="18257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094" y="2516278"/>
            <a:ext cx="3288957" cy="19199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0"/>
          <a:stretch/>
        </p:blipFill>
        <p:spPr>
          <a:xfrm>
            <a:off x="340429" y="599213"/>
            <a:ext cx="3217963" cy="1860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3" b="5853"/>
          <a:stretch/>
        </p:blipFill>
        <p:spPr>
          <a:xfrm>
            <a:off x="5050580" y="599213"/>
            <a:ext cx="2791294" cy="18607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/>
          <a:stretch/>
        </p:blipFill>
        <p:spPr>
          <a:xfrm>
            <a:off x="340429" y="2833735"/>
            <a:ext cx="3217963" cy="22242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"/>
          <a:stretch/>
        </p:blipFill>
        <p:spPr>
          <a:xfrm>
            <a:off x="4919598" y="2833735"/>
            <a:ext cx="3217964" cy="222424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8</Words>
  <Application>Microsoft Office PowerPoint</Application>
  <PresentationFormat>Экран (16:9)</PresentationFormat>
  <Paragraphs>2</Paragraphs>
  <Slides>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10" baseType="lpstr">
      <vt:lpstr>Arial</vt:lpstr>
      <vt:lpstr>Titan One</vt:lpstr>
      <vt:lpstr>Comfortaa</vt:lpstr>
      <vt:lpstr>Nunito Light</vt:lpstr>
      <vt:lpstr>Bebas Neue</vt:lpstr>
      <vt:lpstr>Anaheim</vt:lpstr>
      <vt:lpstr>Feeling Activities for Kindergarten by Slidesgo</vt:lpstr>
      <vt:lpstr>Развивающая предметно-пространственная среда  в подготовительной группе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предметно-пространствен  FOR KINDERGARTEN</dc:title>
  <dc:creator>МДОУ</dc:creator>
  <cp:lastModifiedBy>RePack by Diakov</cp:lastModifiedBy>
  <cp:revision>10</cp:revision>
  <dcterms:modified xsi:type="dcterms:W3CDTF">2023-04-24T12:10:52Z</dcterms:modified>
</cp:coreProperties>
</file>