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0" r:id="rId1"/>
  </p:sldMasterIdLst>
  <p:notesMasterIdLst>
    <p:notesMasterId r:id="rId5"/>
  </p:notesMasterIdLst>
  <p:sldIdLst>
    <p:sldId id="256" r:id="rId2"/>
    <p:sldId id="258" r:id="rId3"/>
    <p:sldId id="261" r:id="rId4"/>
  </p:sldIdLst>
  <p:sldSz cx="9144000" cy="5143500" type="screen16x9"/>
  <p:notesSz cx="6858000" cy="9144000"/>
  <p:embeddedFontLst>
    <p:embeddedFont>
      <p:font typeface="Titan One" panose="020B0604020202020204" charset="0"/>
      <p:regular r:id="rId6"/>
    </p:embeddedFont>
    <p:embeddedFont>
      <p:font typeface="Comfortaa" panose="020B0604020202020204" charset="0"/>
      <p:regular r:id="rId7"/>
      <p:bold r:id="rId8"/>
    </p:embeddedFont>
    <p:embeddedFont>
      <p:font typeface="Nunito Light" panose="020B0604020202020204" charset="-52"/>
      <p:regular r:id="rId9"/>
      <p:italic r:id="rId10"/>
    </p:embeddedFont>
    <p:embeddedFont>
      <p:font typeface="Bebas Neue" panose="020B0604020202020204" charset="0"/>
      <p:regular r:id="rId11"/>
    </p:embeddedFont>
    <p:embeddedFont>
      <p:font typeface="Anaheim" panose="020B0604020202020204" charset="0"/>
      <p:regular r:id="rId1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8D0C3"/>
    <a:srgbClr val="E69EA1"/>
    <a:srgbClr val="DB722F"/>
    <a:srgbClr val="5C679E"/>
    <a:srgbClr val="EAC044"/>
    <a:srgbClr val="D184B7"/>
    <a:srgbClr val="3896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45A7E23-C85E-44C7-9A33-7226256F74B8}">
  <a:tblStyle styleId="{845A7E23-C85E-44C7-9A33-7226256F74B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4CE9E395-D1B7-49DB-AD0D-990CCC33B7E5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719" autoAdjust="0"/>
    <p:restoredTop sz="95332" autoAdjust="0"/>
  </p:normalViewPr>
  <p:slideViewPr>
    <p:cSldViewPr snapToGrid="0">
      <p:cViewPr varScale="1">
        <p:scale>
          <a:sx n="105" d="100"/>
          <a:sy n="105" d="100"/>
        </p:scale>
        <p:origin x="-102" y="-75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notesMaster" Target="notesMasters/notesMaster1.xml"/><Relationship Id="rId15" Type="http://schemas.openxmlformats.org/officeDocument/2006/relationships/theme" Target="theme/theme1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5518356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" name="Google Shape;921;g11b604ca347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2" name="Google Shape;922;g11b604ca347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gd431007ba2_0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2" name="Google Shape;1102;gd431007ba2_0_2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>
              <a:solidFill>
                <a:srgbClr val="595959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6" name="Google Shape;1356;g1229b6bdb15_0_2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7" name="Google Shape;1357;g1229b6bdb15_0_2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2270125" y="560593"/>
            <a:ext cx="4529927" cy="4022320"/>
          </a:xfrm>
          <a:custGeom>
            <a:avLst/>
            <a:gdLst/>
            <a:ahLst/>
            <a:cxnLst/>
            <a:rect l="l" t="t" r="r" b="b"/>
            <a:pathLst>
              <a:path w="129408" h="114907" extrusionOk="0">
                <a:moveTo>
                  <a:pt x="60227" y="0"/>
                </a:moveTo>
                <a:cubicBezTo>
                  <a:pt x="42600" y="0"/>
                  <a:pt x="39204" y="13196"/>
                  <a:pt x="35159" y="18828"/>
                </a:cubicBezTo>
                <a:cubicBezTo>
                  <a:pt x="30056" y="25966"/>
                  <a:pt x="23084" y="20095"/>
                  <a:pt x="11542" y="33004"/>
                </a:cubicBezTo>
                <a:cubicBezTo>
                  <a:pt x="1" y="45914"/>
                  <a:pt x="16813" y="58056"/>
                  <a:pt x="10075" y="68830"/>
                </a:cubicBezTo>
                <a:cubicBezTo>
                  <a:pt x="3362" y="79596"/>
                  <a:pt x="16014" y="96684"/>
                  <a:pt x="32268" y="96684"/>
                </a:cubicBezTo>
                <a:cubicBezTo>
                  <a:pt x="32331" y="96684"/>
                  <a:pt x="32394" y="96684"/>
                  <a:pt x="32457" y="96683"/>
                </a:cubicBezTo>
                <a:cubicBezTo>
                  <a:pt x="32521" y="96683"/>
                  <a:pt x="32584" y="96683"/>
                  <a:pt x="32647" y="96683"/>
                </a:cubicBezTo>
                <a:cubicBezTo>
                  <a:pt x="48748" y="96683"/>
                  <a:pt x="41890" y="113666"/>
                  <a:pt x="57208" y="114529"/>
                </a:cubicBezTo>
                <a:cubicBezTo>
                  <a:pt x="60783" y="114723"/>
                  <a:pt x="64388" y="114906"/>
                  <a:pt x="67874" y="114906"/>
                </a:cubicBezTo>
                <a:cubicBezTo>
                  <a:pt x="79381" y="114906"/>
                  <a:pt x="89577" y="112911"/>
                  <a:pt x="93034" y="102721"/>
                </a:cubicBezTo>
                <a:cubicBezTo>
                  <a:pt x="97537" y="89412"/>
                  <a:pt x="111047" y="100586"/>
                  <a:pt x="119386" y="85542"/>
                </a:cubicBezTo>
                <a:cubicBezTo>
                  <a:pt x="127759" y="70498"/>
                  <a:pt x="116484" y="61792"/>
                  <a:pt x="123122" y="52185"/>
                </a:cubicBezTo>
                <a:cubicBezTo>
                  <a:pt x="129408" y="43087"/>
                  <a:pt x="121934" y="17209"/>
                  <a:pt x="104808" y="17209"/>
                </a:cubicBezTo>
                <a:cubicBezTo>
                  <a:pt x="103849" y="17209"/>
                  <a:pt x="102859" y="17290"/>
                  <a:pt x="101840" y="17460"/>
                </a:cubicBezTo>
                <a:cubicBezTo>
                  <a:pt x="99671" y="17822"/>
                  <a:pt x="97890" y="17986"/>
                  <a:pt x="96413" y="17986"/>
                </a:cubicBezTo>
                <a:cubicBezTo>
                  <a:pt x="84810" y="17986"/>
                  <a:pt x="91992" y="7818"/>
                  <a:pt x="77256" y="3083"/>
                </a:cubicBezTo>
                <a:cubicBezTo>
                  <a:pt x="70427" y="904"/>
                  <a:pt x="64840" y="0"/>
                  <a:pt x="6022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3068400" y="988500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5564675" y="678510"/>
            <a:ext cx="179095" cy="179095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6032625" y="763813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 rot="-5280483">
            <a:off x="6698893" y="1495380"/>
            <a:ext cx="219085" cy="179088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 rot="-8100086">
            <a:off x="2597176" y="1061040"/>
            <a:ext cx="310178" cy="25354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 rot="-7750318">
            <a:off x="6752609" y="1814405"/>
            <a:ext cx="159164" cy="130106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1379100" y="1009575"/>
            <a:ext cx="6385800" cy="2412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2545650" y="3397863"/>
            <a:ext cx="4125000" cy="32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7"/>
          <p:cNvSpPr txBox="1">
            <a:spLocks noGrp="1"/>
          </p:cNvSpPr>
          <p:nvPr>
            <p:ph type="title"/>
          </p:nvPr>
        </p:nvSpPr>
        <p:spPr>
          <a:xfrm>
            <a:off x="713225" y="704138"/>
            <a:ext cx="4559700" cy="128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7"/>
          <p:cNvSpPr txBox="1">
            <a:spLocks noGrp="1"/>
          </p:cNvSpPr>
          <p:nvPr>
            <p:ph type="subTitle" idx="1"/>
          </p:nvPr>
        </p:nvSpPr>
        <p:spPr>
          <a:xfrm>
            <a:off x="722375" y="2141063"/>
            <a:ext cx="4541400" cy="229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Nunito Light"/>
              <a:buChar char="●"/>
              <a:defRPr>
                <a:latin typeface="Comfortaa"/>
                <a:ea typeface="Comfortaa"/>
                <a:cs typeface="Comfortaa"/>
                <a:sym typeface="Comforta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600"/>
              <a:buFont typeface="Nunito Light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E76A28"/>
              </a:buClr>
              <a:buSzPts val="1400"/>
              <a:buFont typeface="Nunito Light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134" name="Google Shape;134;p7"/>
          <p:cNvSpPr/>
          <p:nvPr/>
        </p:nvSpPr>
        <p:spPr>
          <a:xfrm rot="5400000">
            <a:off x="914969" y="170690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7"/>
          <p:cNvSpPr/>
          <p:nvPr/>
        </p:nvSpPr>
        <p:spPr>
          <a:xfrm rot="1079623">
            <a:off x="5037105" y="228475"/>
            <a:ext cx="219074" cy="17907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7"/>
          <p:cNvSpPr/>
          <p:nvPr/>
        </p:nvSpPr>
        <p:spPr>
          <a:xfrm rot="5400000">
            <a:off x="5489957" y="83453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7"/>
          <p:cNvSpPr/>
          <p:nvPr/>
        </p:nvSpPr>
        <p:spPr>
          <a:xfrm rot="5540820">
            <a:off x="-20957" y="44495"/>
            <a:ext cx="294654" cy="24085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7"/>
          <p:cNvSpPr/>
          <p:nvPr/>
        </p:nvSpPr>
        <p:spPr>
          <a:xfrm rot="5400000">
            <a:off x="1708801" y="9365"/>
            <a:ext cx="237994" cy="244822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7"/>
          <p:cNvSpPr/>
          <p:nvPr/>
        </p:nvSpPr>
        <p:spPr>
          <a:xfrm rot="5400000">
            <a:off x="2500093" y="349779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7"/>
          <p:cNvSpPr/>
          <p:nvPr/>
        </p:nvSpPr>
        <p:spPr>
          <a:xfrm rot="274466">
            <a:off x="3156969" y="11356"/>
            <a:ext cx="294658" cy="240851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1" name="Google Shape;141;p7"/>
          <p:cNvGrpSpPr/>
          <p:nvPr/>
        </p:nvGrpSpPr>
        <p:grpSpPr>
          <a:xfrm rot="-2068082" flipH="1">
            <a:off x="3903619" y="-28877"/>
            <a:ext cx="668294" cy="578203"/>
            <a:chOff x="968013" y="650077"/>
            <a:chExt cx="777108" cy="672348"/>
          </a:xfrm>
        </p:grpSpPr>
        <p:sp>
          <p:nvSpPr>
            <p:cNvPr id="142" name="Google Shape;142;p7"/>
            <p:cNvSpPr/>
            <p:nvPr/>
          </p:nvSpPr>
          <p:spPr>
            <a:xfrm rot="-1397473">
              <a:off x="1241414" y="935197"/>
              <a:ext cx="332432" cy="272827"/>
            </a:xfrm>
            <a:custGeom>
              <a:avLst/>
              <a:gdLst/>
              <a:ahLst/>
              <a:cxnLst/>
              <a:rect l="l" t="t" r="r" b="b"/>
              <a:pathLst>
                <a:path w="16879" h="13851" extrusionOk="0">
                  <a:moveTo>
                    <a:pt x="7659" y="0"/>
                  </a:moveTo>
                  <a:cubicBezTo>
                    <a:pt x="394" y="0"/>
                    <a:pt x="0" y="10073"/>
                    <a:pt x="100" y="13845"/>
                  </a:cubicBezTo>
                  <a:cubicBezTo>
                    <a:pt x="316" y="13849"/>
                    <a:pt x="529" y="13851"/>
                    <a:pt x="738" y="13851"/>
                  </a:cubicBezTo>
                  <a:cubicBezTo>
                    <a:pt x="2454" y="13851"/>
                    <a:pt x="3842" y="13738"/>
                    <a:pt x="4169" y="13679"/>
                  </a:cubicBezTo>
                  <a:cubicBezTo>
                    <a:pt x="5237" y="13512"/>
                    <a:pt x="2668" y="3605"/>
                    <a:pt x="9206" y="3605"/>
                  </a:cubicBezTo>
                  <a:cubicBezTo>
                    <a:pt x="11636" y="3605"/>
                    <a:pt x="11222" y="12752"/>
                    <a:pt x="12449" y="12752"/>
                  </a:cubicBezTo>
                  <a:cubicBezTo>
                    <a:pt x="12468" y="12752"/>
                    <a:pt x="12488" y="12749"/>
                    <a:pt x="12509" y="12745"/>
                  </a:cubicBezTo>
                  <a:cubicBezTo>
                    <a:pt x="12976" y="12611"/>
                    <a:pt x="14810" y="12411"/>
                    <a:pt x="16878" y="12111"/>
                  </a:cubicBezTo>
                  <a:cubicBezTo>
                    <a:pt x="16445" y="8141"/>
                    <a:pt x="14710" y="169"/>
                    <a:pt x="7839" y="2"/>
                  </a:cubicBezTo>
                  <a:cubicBezTo>
                    <a:pt x="7778" y="1"/>
                    <a:pt x="7719" y="0"/>
                    <a:pt x="76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7"/>
            <p:cNvSpPr/>
            <p:nvPr/>
          </p:nvSpPr>
          <p:spPr>
            <a:xfrm rot="-1397473">
              <a:off x="1030693" y="760540"/>
              <a:ext cx="651747" cy="451423"/>
            </a:xfrm>
            <a:custGeom>
              <a:avLst/>
              <a:gdLst/>
              <a:ahLst/>
              <a:cxnLst/>
              <a:rect l="l" t="t" r="r" b="b"/>
              <a:pathLst>
                <a:path w="33092" h="22918" extrusionOk="0">
                  <a:moveTo>
                    <a:pt x="18151" y="0"/>
                  </a:moveTo>
                  <a:cubicBezTo>
                    <a:pt x="1825" y="0"/>
                    <a:pt x="301" y="20015"/>
                    <a:pt x="301" y="20015"/>
                  </a:cubicBezTo>
                  <a:cubicBezTo>
                    <a:pt x="1" y="21616"/>
                    <a:pt x="1702" y="22484"/>
                    <a:pt x="3937" y="22917"/>
                  </a:cubicBezTo>
                  <a:cubicBezTo>
                    <a:pt x="4235" y="12920"/>
                    <a:pt x="7555" y="4303"/>
                    <a:pt x="17615" y="4303"/>
                  </a:cubicBezTo>
                  <a:cubicBezTo>
                    <a:pt x="17692" y="4303"/>
                    <a:pt x="17769" y="4303"/>
                    <a:pt x="17847" y="4304"/>
                  </a:cubicBezTo>
                  <a:cubicBezTo>
                    <a:pt x="26086" y="4438"/>
                    <a:pt x="28921" y="15846"/>
                    <a:pt x="29755" y="20949"/>
                  </a:cubicBezTo>
                  <a:cubicBezTo>
                    <a:pt x="31657" y="20582"/>
                    <a:pt x="33091" y="20149"/>
                    <a:pt x="32958" y="19682"/>
                  </a:cubicBezTo>
                  <a:cubicBezTo>
                    <a:pt x="32557" y="18448"/>
                    <a:pt x="31690" y="134"/>
                    <a:pt x="18314" y="1"/>
                  </a:cubicBezTo>
                  <a:cubicBezTo>
                    <a:pt x="18259" y="1"/>
                    <a:pt x="18205" y="0"/>
                    <a:pt x="1815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7"/>
            <p:cNvSpPr/>
            <p:nvPr/>
          </p:nvSpPr>
          <p:spPr>
            <a:xfrm rot="-1397473">
              <a:off x="1126304" y="839113"/>
              <a:ext cx="508525" cy="375884"/>
            </a:xfrm>
            <a:custGeom>
              <a:avLst/>
              <a:gdLst/>
              <a:ahLst/>
              <a:cxnLst/>
              <a:rect l="l" t="t" r="r" b="b"/>
              <a:pathLst>
                <a:path w="25820" h="19083" extrusionOk="0">
                  <a:moveTo>
                    <a:pt x="13678" y="1"/>
                  </a:moveTo>
                  <a:cubicBezTo>
                    <a:pt x="3586" y="1"/>
                    <a:pt x="299" y="8618"/>
                    <a:pt x="1" y="18615"/>
                  </a:cubicBezTo>
                  <a:cubicBezTo>
                    <a:pt x="1535" y="18949"/>
                    <a:pt x="3337" y="19049"/>
                    <a:pt x="4938" y="19082"/>
                  </a:cubicBezTo>
                  <a:cubicBezTo>
                    <a:pt x="4838" y="15310"/>
                    <a:pt x="5232" y="5237"/>
                    <a:pt x="12497" y="5237"/>
                  </a:cubicBezTo>
                  <a:cubicBezTo>
                    <a:pt x="12557" y="5237"/>
                    <a:pt x="12616" y="5238"/>
                    <a:pt x="12677" y="5239"/>
                  </a:cubicBezTo>
                  <a:cubicBezTo>
                    <a:pt x="19515" y="5406"/>
                    <a:pt x="21283" y="13378"/>
                    <a:pt x="21716" y="17348"/>
                  </a:cubicBezTo>
                  <a:cubicBezTo>
                    <a:pt x="23084" y="17148"/>
                    <a:pt x="24552" y="16914"/>
                    <a:pt x="25819" y="16647"/>
                  </a:cubicBezTo>
                  <a:cubicBezTo>
                    <a:pt x="24985" y="11544"/>
                    <a:pt x="22117" y="136"/>
                    <a:pt x="13911" y="2"/>
                  </a:cubicBezTo>
                  <a:cubicBezTo>
                    <a:pt x="13833" y="1"/>
                    <a:pt x="13755" y="1"/>
                    <a:pt x="1367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5" name="Google Shape;145;p7"/>
          <p:cNvSpPr/>
          <p:nvPr/>
        </p:nvSpPr>
        <p:spPr>
          <a:xfrm rot="-4955068" flipH="1">
            <a:off x="7907699" y="180535"/>
            <a:ext cx="413063" cy="274961"/>
          </a:xfrm>
          <a:custGeom>
            <a:avLst/>
            <a:gdLst/>
            <a:ahLst/>
            <a:cxnLst/>
            <a:rect l="l" t="t" r="r" b="b"/>
            <a:pathLst>
              <a:path w="20042" h="13743" extrusionOk="0">
                <a:moveTo>
                  <a:pt x="14071" y="0"/>
                </a:moveTo>
                <a:cubicBezTo>
                  <a:pt x="10001" y="0"/>
                  <a:pt x="11375" y="7108"/>
                  <a:pt x="11375" y="7108"/>
                </a:cubicBezTo>
                <a:cubicBezTo>
                  <a:pt x="11375" y="7108"/>
                  <a:pt x="9274" y="1408"/>
                  <a:pt x="6596" y="1408"/>
                </a:cubicBezTo>
                <a:cubicBezTo>
                  <a:pt x="5720" y="1408"/>
                  <a:pt x="4783" y="2019"/>
                  <a:pt x="3837" y="3639"/>
                </a:cubicBezTo>
                <a:cubicBezTo>
                  <a:pt x="1" y="10243"/>
                  <a:pt x="13177" y="13713"/>
                  <a:pt x="13177" y="13713"/>
                </a:cubicBezTo>
                <a:cubicBezTo>
                  <a:pt x="13237" y="13732"/>
                  <a:pt x="13299" y="13742"/>
                  <a:pt x="13363" y="13742"/>
                </a:cubicBezTo>
                <a:cubicBezTo>
                  <a:pt x="15662" y="13742"/>
                  <a:pt x="20041" y="1206"/>
                  <a:pt x="14978" y="103"/>
                </a:cubicBezTo>
                <a:cubicBezTo>
                  <a:pt x="14649" y="33"/>
                  <a:pt x="14348" y="0"/>
                  <a:pt x="1407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7"/>
          <p:cNvSpPr/>
          <p:nvPr/>
        </p:nvSpPr>
        <p:spPr>
          <a:xfrm rot="-9720377">
            <a:off x="7165913" y="135496"/>
            <a:ext cx="219074" cy="17907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7"/>
          <p:cNvSpPr/>
          <p:nvPr/>
        </p:nvSpPr>
        <p:spPr>
          <a:xfrm rot="-5400000">
            <a:off x="6420577" y="309970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7"/>
          <p:cNvSpPr/>
          <p:nvPr/>
        </p:nvSpPr>
        <p:spPr>
          <a:xfrm rot="-5400000">
            <a:off x="5880561" y="117517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7"/>
          <p:cNvSpPr/>
          <p:nvPr/>
        </p:nvSpPr>
        <p:spPr>
          <a:xfrm rot="404198">
            <a:off x="8833590" y="51363"/>
            <a:ext cx="260321" cy="227115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7"/>
          <p:cNvSpPr/>
          <p:nvPr/>
        </p:nvSpPr>
        <p:spPr>
          <a:xfrm>
            <a:off x="8549575" y="349763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1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07" name="Google Shape;307;p13"/>
          <p:cNvSpPr txBox="1">
            <a:spLocks noGrp="1"/>
          </p:cNvSpPr>
          <p:nvPr>
            <p:ph type="title" idx="2"/>
          </p:nvPr>
        </p:nvSpPr>
        <p:spPr>
          <a:xfrm>
            <a:off x="1707800" y="1768150"/>
            <a:ext cx="2518200" cy="35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308" name="Google Shape;308;p13"/>
          <p:cNvSpPr txBox="1">
            <a:spLocks noGrp="1"/>
          </p:cNvSpPr>
          <p:nvPr>
            <p:ph type="subTitle" idx="1"/>
          </p:nvPr>
        </p:nvSpPr>
        <p:spPr>
          <a:xfrm>
            <a:off x="1707800" y="2203100"/>
            <a:ext cx="2518200" cy="49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9" name="Google Shape;309;p13"/>
          <p:cNvSpPr txBox="1">
            <a:spLocks noGrp="1"/>
          </p:cNvSpPr>
          <p:nvPr>
            <p:ph type="title" idx="3"/>
          </p:nvPr>
        </p:nvSpPr>
        <p:spPr>
          <a:xfrm>
            <a:off x="5557850" y="1768150"/>
            <a:ext cx="2518200" cy="35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310" name="Google Shape;310;p13"/>
          <p:cNvSpPr txBox="1">
            <a:spLocks noGrp="1"/>
          </p:cNvSpPr>
          <p:nvPr>
            <p:ph type="subTitle" idx="4"/>
          </p:nvPr>
        </p:nvSpPr>
        <p:spPr>
          <a:xfrm>
            <a:off x="5557852" y="2203105"/>
            <a:ext cx="2518200" cy="49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1" name="Google Shape;311;p13"/>
          <p:cNvSpPr txBox="1">
            <a:spLocks noGrp="1"/>
          </p:cNvSpPr>
          <p:nvPr>
            <p:ph type="title" idx="5"/>
          </p:nvPr>
        </p:nvSpPr>
        <p:spPr>
          <a:xfrm>
            <a:off x="1707808" y="3220925"/>
            <a:ext cx="2518200" cy="35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312" name="Google Shape;312;p13"/>
          <p:cNvSpPr txBox="1">
            <a:spLocks noGrp="1"/>
          </p:cNvSpPr>
          <p:nvPr>
            <p:ph type="subTitle" idx="6"/>
          </p:nvPr>
        </p:nvSpPr>
        <p:spPr>
          <a:xfrm>
            <a:off x="1707799" y="3650149"/>
            <a:ext cx="2518200" cy="49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3" name="Google Shape;313;p13"/>
          <p:cNvSpPr txBox="1">
            <a:spLocks noGrp="1"/>
          </p:cNvSpPr>
          <p:nvPr>
            <p:ph type="title" idx="7"/>
          </p:nvPr>
        </p:nvSpPr>
        <p:spPr>
          <a:xfrm>
            <a:off x="5557850" y="3220925"/>
            <a:ext cx="2518200" cy="35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314" name="Google Shape;314;p13"/>
          <p:cNvSpPr txBox="1">
            <a:spLocks noGrp="1"/>
          </p:cNvSpPr>
          <p:nvPr>
            <p:ph type="subTitle" idx="8"/>
          </p:nvPr>
        </p:nvSpPr>
        <p:spPr>
          <a:xfrm>
            <a:off x="5557852" y="3659253"/>
            <a:ext cx="2518200" cy="49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5" name="Google Shape;315;p13"/>
          <p:cNvSpPr txBox="1">
            <a:spLocks noGrp="1"/>
          </p:cNvSpPr>
          <p:nvPr>
            <p:ph type="title" idx="9" hasCustomPrompt="1"/>
          </p:nvPr>
        </p:nvSpPr>
        <p:spPr>
          <a:xfrm>
            <a:off x="699156" y="1996933"/>
            <a:ext cx="978300" cy="45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316" name="Google Shape;316;p13"/>
          <p:cNvSpPr txBox="1">
            <a:spLocks noGrp="1"/>
          </p:cNvSpPr>
          <p:nvPr>
            <p:ph type="title" idx="13" hasCustomPrompt="1"/>
          </p:nvPr>
        </p:nvSpPr>
        <p:spPr>
          <a:xfrm>
            <a:off x="699156" y="3437412"/>
            <a:ext cx="978300" cy="45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317" name="Google Shape;317;p13"/>
          <p:cNvSpPr txBox="1">
            <a:spLocks noGrp="1"/>
          </p:cNvSpPr>
          <p:nvPr>
            <p:ph type="title" idx="14" hasCustomPrompt="1"/>
          </p:nvPr>
        </p:nvSpPr>
        <p:spPr>
          <a:xfrm>
            <a:off x="4579562" y="1996933"/>
            <a:ext cx="978300" cy="45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18" name="Google Shape;318;p13"/>
          <p:cNvSpPr txBox="1">
            <a:spLocks noGrp="1"/>
          </p:cNvSpPr>
          <p:nvPr>
            <p:ph type="title" idx="15" hasCustomPrompt="1"/>
          </p:nvPr>
        </p:nvSpPr>
        <p:spPr>
          <a:xfrm>
            <a:off x="4579562" y="3437412"/>
            <a:ext cx="978300" cy="45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19" name="Google Shape;319;p13"/>
          <p:cNvSpPr/>
          <p:nvPr/>
        </p:nvSpPr>
        <p:spPr>
          <a:xfrm>
            <a:off x="5955388" y="4830638"/>
            <a:ext cx="219073" cy="179081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Google Shape;320;p13"/>
          <p:cNvSpPr/>
          <p:nvPr/>
        </p:nvSpPr>
        <p:spPr>
          <a:xfrm>
            <a:off x="129825" y="1017713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" name="Google Shape;321;p13"/>
          <p:cNvSpPr/>
          <p:nvPr/>
        </p:nvSpPr>
        <p:spPr>
          <a:xfrm>
            <a:off x="50275" y="2311163"/>
            <a:ext cx="401040" cy="274963"/>
          </a:xfrm>
          <a:custGeom>
            <a:avLst/>
            <a:gdLst/>
            <a:ahLst/>
            <a:cxnLst/>
            <a:rect l="l" t="t" r="r" b="b"/>
            <a:pathLst>
              <a:path w="20042" h="13743" extrusionOk="0">
                <a:moveTo>
                  <a:pt x="14071" y="0"/>
                </a:moveTo>
                <a:cubicBezTo>
                  <a:pt x="10001" y="0"/>
                  <a:pt x="11375" y="7108"/>
                  <a:pt x="11375" y="7108"/>
                </a:cubicBezTo>
                <a:cubicBezTo>
                  <a:pt x="11375" y="7108"/>
                  <a:pt x="9274" y="1408"/>
                  <a:pt x="6596" y="1408"/>
                </a:cubicBezTo>
                <a:cubicBezTo>
                  <a:pt x="5720" y="1408"/>
                  <a:pt x="4783" y="2019"/>
                  <a:pt x="3837" y="3639"/>
                </a:cubicBezTo>
                <a:cubicBezTo>
                  <a:pt x="1" y="10243"/>
                  <a:pt x="13177" y="13713"/>
                  <a:pt x="13177" y="13713"/>
                </a:cubicBezTo>
                <a:cubicBezTo>
                  <a:pt x="13237" y="13732"/>
                  <a:pt x="13299" y="13742"/>
                  <a:pt x="13363" y="13742"/>
                </a:cubicBezTo>
                <a:cubicBezTo>
                  <a:pt x="15662" y="13742"/>
                  <a:pt x="20041" y="1206"/>
                  <a:pt x="14978" y="103"/>
                </a:cubicBezTo>
                <a:cubicBezTo>
                  <a:pt x="14649" y="33"/>
                  <a:pt x="14348" y="0"/>
                  <a:pt x="140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" name="Google Shape;322;p13"/>
          <p:cNvSpPr/>
          <p:nvPr/>
        </p:nvSpPr>
        <p:spPr>
          <a:xfrm>
            <a:off x="6918975" y="4717277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" name="Google Shape;323;p13"/>
          <p:cNvSpPr/>
          <p:nvPr/>
        </p:nvSpPr>
        <p:spPr>
          <a:xfrm>
            <a:off x="1188850" y="120577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Google Shape;324;p13"/>
          <p:cNvSpPr/>
          <p:nvPr/>
        </p:nvSpPr>
        <p:spPr>
          <a:xfrm rot="-4320377">
            <a:off x="408834" y="1571002"/>
            <a:ext cx="219074" cy="17907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" name="Google Shape;325;p13"/>
          <p:cNvSpPr/>
          <p:nvPr/>
        </p:nvSpPr>
        <p:spPr>
          <a:xfrm rot="444932" flipH="1">
            <a:off x="7705257" y="4782701"/>
            <a:ext cx="413063" cy="274961"/>
          </a:xfrm>
          <a:custGeom>
            <a:avLst/>
            <a:gdLst/>
            <a:ahLst/>
            <a:cxnLst/>
            <a:rect l="l" t="t" r="r" b="b"/>
            <a:pathLst>
              <a:path w="20042" h="13743" extrusionOk="0">
                <a:moveTo>
                  <a:pt x="14071" y="0"/>
                </a:moveTo>
                <a:cubicBezTo>
                  <a:pt x="10001" y="0"/>
                  <a:pt x="11375" y="7108"/>
                  <a:pt x="11375" y="7108"/>
                </a:cubicBezTo>
                <a:cubicBezTo>
                  <a:pt x="11375" y="7108"/>
                  <a:pt x="9274" y="1408"/>
                  <a:pt x="6596" y="1408"/>
                </a:cubicBezTo>
                <a:cubicBezTo>
                  <a:pt x="5720" y="1408"/>
                  <a:pt x="4783" y="2019"/>
                  <a:pt x="3837" y="3639"/>
                </a:cubicBezTo>
                <a:cubicBezTo>
                  <a:pt x="1" y="10243"/>
                  <a:pt x="13177" y="13713"/>
                  <a:pt x="13177" y="13713"/>
                </a:cubicBezTo>
                <a:cubicBezTo>
                  <a:pt x="13237" y="13732"/>
                  <a:pt x="13299" y="13742"/>
                  <a:pt x="13363" y="13742"/>
                </a:cubicBezTo>
                <a:cubicBezTo>
                  <a:pt x="15662" y="13742"/>
                  <a:pt x="20041" y="1206"/>
                  <a:pt x="14978" y="103"/>
                </a:cubicBezTo>
                <a:cubicBezTo>
                  <a:pt x="14649" y="33"/>
                  <a:pt x="14348" y="0"/>
                  <a:pt x="1407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p13"/>
          <p:cNvSpPr/>
          <p:nvPr/>
        </p:nvSpPr>
        <p:spPr>
          <a:xfrm rot="2135160">
            <a:off x="2838442" y="108301"/>
            <a:ext cx="296967" cy="203633"/>
          </a:xfrm>
          <a:custGeom>
            <a:avLst/>
            <a:gdLst/>
            <a:ahLst/>
            <a:cxnLst/>
            <a:rect l="l" t="t" r="r" b="b"/>
            <a:pathLst>
              <a:path w="20042" h="13743" extrusionOk="0">
                <a:moveTo>
                  <a:pt x="14071" y="0"/>
                </a:moveTo>
                <a:cubicBezTo>
                  <a:pt x="10001" y="0"/>
                  <a:pt x="11375" y="7108"/>
                  <a:pt x="11375" y="7108"/>
                </a:cubicBezTo>
                <a:cubicBezTo>
                  <a:pt x="11375" y="7108"/>
                  <a:pt x="9274" y="1408"/>
                  <a:pt x="6596" y="1408"/>
                </a:cubicBezTo>
                <a:cubicBezTo>
                  <a:pt x="5720" y="1408"/>
                  <a:pt x="4783" y="2019"/>
                  <a:pt x="3837" y="3639"/>
                </a:cubicBezTo>
                <a:cubicBezTo>
                  <a:pt x="1" y="10243"/>
                  <a:pt x="13177" y="13713"/>
                  <a:pt x="13177" y="13713"/>
                </a:cubicBezTo>
                <a:cubicBezTo>
                  <a:pt x="13237" y="13732"/>
                  <a:pt x="13299" y="13742"/>
                  <a:pt x="13363" y="13742"/>
                </a:cubicBezTo>
                <a:cubicBezTo>
                  <a:pt x="15662" y="13742"/>
                  <a:pt x="20041" y="1206"/>
                  <a:pt x="14978" y="103"/>
                </a:cubicBezTo>
                <a:cubicBezTo>
                  <a:pt x="14649" y="33"/>
                  <a:pt x="14348" y="0"/>
                  <a:pt x="1407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" name="Google Shape;327;p13"/>
          <p:cNvSpPr/>
          <p:nvPr/>
        </p:nvSpPr>
        <p:spPr>
          <a:xfrm rot="-4320374">
            <a:off x="2068541" y="263515"/>
            <a:ext cx="260324" cy="227119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p13"/>
          <p:cNvSpPr/>
          <p:nvPr/>
        </p:nvSpPr>
        <p:spPr>
          <a:xfrm>
            <a:off x="3741600" y="154638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9" name="Google Shape;329;p13"/>
          <p:cNvSpPr/>
          <p:nvPr/>
        </p:nvSpPr>
        <p:spPr>
          <a:xfrm>
            <a:off x="430800" y="3522600"/>
            <a:ext cx="175150" cy="180175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0" name="Google Shape;330;p13"/>
          <p:cNvGrpSpPr/>
          <p:nvPr/>
        </p:nvGrpSpPr>
        <p:grpSpPr>
          <a:xfrm>
            <a:off x="129813" y="40902"/>
            <a:ext cx="777108" cy="672348"/>
            <a:chOff x="968013" y="650077"/>
            <a:chExt cx="777108" cy="672348"/>
          </a:xfrm>
        </p:grpSpPr>
        <p:sp>
          <p:nvSpPr>
            <p:cNvPr id="331" name="Google Shape;331;p13"/>
            <p:cNvSpPr/>
            <p:nvPr/>
          </p:nvSpPr>
          <p:spPr>
            <a:xfrm rot="-1397473">
              <a:off x="1241414" y="935197"/>
              <a:ext cx="332432" cy="272827"/>
            </a:xfrm>
            <a:custGeom>
              <a:avLst/>
              <a:gdLst/>
              <a:ahLst/>
              <a:cxnLst/>
              <a:rect l="l" t="t" r="r" b="b"/>
              <a:pathLst>
                <a:path w="16879" h="13851" extrusionOk="0">
                  <a:moveTo>
                    <a:pt x="7659" y="0"/>
                  </a:moveTo>
                  <a:cubicBezTo>
                    <a:pt x="394" y="0"/>
                    <a:pt x="0" y="10073"/>
                    <a:pt x="100" y="13845"/>
                  </a:cubicBezTo>
                  <a:cubicBezTo>
                    <a:pt x="316" y="13849"/>
                    <a:pt x="529" y="13851"/>
                    <a:pt x="738" y="13851"/>
                  </a:cubicBezTo>
                  <a:cubicBezTo>
                    <a:pt x="2454" y="13851"/>
                    <a:pt x="3842" y="13738"/>
                    <a:pt x="4169" y="13679"/>
                  </a:cubicBezTo>
                  <a:cubicBezTo>
                    <a:pt x="5237" y="13512"/>
                    <a:pt x="2668" y="3605"/>
                    <a:pt x="9206" y="3605"/>
                  </a:cubicBezTo>
                  <a:cubicBezTo>
                    <a:pt x="11636" y="3605"/>
                    <a:pt x="11222" y="12752"/>
                    <a:pt x="12449" y="12752"/>
                  </a:cubicBezTo>
                  <a:cubicBezTo>
                    <a:pt x="12468" y="12752"/>
                    <a:pt x="12488" y="12749"/>
                    <a:pt x="12509" y="12745"/>
                  </a:cubicBezTo>
                  <a:cubicBezTo>
                    <a:pt x="12976" y="12611"/>
                    <a:pt x="14810" y="12411"/>
                    <a:pt x="16878" y="12111"/>
                  </a:cubicBezTo>
                  <a:cubicBezTo>
                    <a:pt x="16445" y="8141"/>
                    <a:pt x="14710" y="169"/>
                    <a:pt x="7839" y="2"/>
                  </a:cubicBezTo>
                  <a:cubicBezTo>
                    <a:pt x="7778" y="1"/>
                    <a:pt x="7719" y="0"/>
                    <a:pt x="76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13"/>
            <p:cNvSpPr/>
            <p:nvPr/>
          </p:nvSpPr>
          <p:spPr>
            <a:xfrm rot="-1397473">
              <a:off x="1030693" y="760540"/>
              <a:ext cx="651747" cy="451423"/>
            </a:xfrm>
            <a:custGeom>
              <a:avLst/>
              <a:gdLst/>
              <a:ahLst/>
              <a:cxnLst/>
              <a:rect l="l" t="t" r="r" b="b"/>
              <a:pathLst>
                <a:path w="33092" h="22918" extrusionOk="0">
                  <a:moveTo>
                    <a:pt x="18151" y="0"/>
                  </a:moveTo>
                  <a:cubicBezTo>
                    <a:pt x="1825" y="0"/>
                    <a:pt x="301" y="20015"/>
                    <a:pt x="301" y="20015"/>
                  </a:cubicBezTo>
                  <a:cubicBezTo>
                    <a:pt x="1" y="21616"/>
                    <a:pt x="1702" y="22484"/>
                    <a:pt x="3937" y="22917"/>
                  </a:cubicBezTo>
                  <a:cubicBezTo>
                    <a:pt x="4235" y="12920"/>
                    <a:pt x="7555" y="4303"/>
                    <a:pt x="17615" y="4303"/>
                  </a:cubicBezTo>
                  <a:cubicBezTo>
                    <a:pt x="17692" y="4303"/>
                    <a:pt x="17769" y="4303"/>
                    <a:pt x="17847" y="4304"/>
                  </a:cubicBezTo>
                  <a:cubicBezTo>
                    <a:pt x="26086" y="4438"/>
                    <a:pt x="28921" y="15846"/>
                    <a:pt x="29755" y="20949"/>
                  </a:cubicBezTo>
                  <a:cubicBezTo>
                    <a:pt x="31657" y="20582"/>
                    <a:pt x="33091" y="20149"/>
                    <a:pt x="32958" y="19682"/>
                  </a:cubicBezTo>
                  <a:cubicBezTo>
                    <a:pt x="32557" y="18448"/>
                    <a:pt x="31690" y="134"/>
                    <a:pt x="18314" y="1"/>
                  </a:cubicBezTo>
                  <a:cubicBezTo>
                    <a:pt x="18259" y="1"/>
                    <a:pt x="18205" y="0"/>
                    <a:pt x="1815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13"/>
            <p:cNvSpPr/>
            <p:nvPr/>
          </p:nvSpPr>
          <p:spPr>
            <a:xfrm rot="-1397473">
              <a:off x="1126304" y="839113"/>
              <a:ext cx="508525" cy="375884"/>
            </a:xfrm>
            <a:custGeom>
              <a:avLst/>
              <a:gdLst/>
              <a:ahLst/>
              <a:cxnLst/>
              <a:rect l="l" t="t" r="r" b="b"/>
              <a:pathLst>
                <a:path w="25820" h="19083" extrusionOk="0">
                  <a:moveTo>
                    <a:pt x="13678" y="1"/>
                  </a:moveTo>
                  <a:cubicBezTo>
                    <a:pt x="3586" y="1"/>
                    <a:pt x="299" y="8618"/>
                    <a:pt x="1" y="18615"/>
                  </a:cubicBezTo>
                  <a:cubicBezTo>
                    <a:pt x="1535" y="18949"/>
                    <a:pt x="3337" y="19049"/>
                    <a:pt x="4938" y="19082"/>
                  </a:cubicBezTo>
                  <a:cubicBezTo>
                    <a:pt x="4838" y="15310"/>
                    <a:pt x="5232" y="5237"/>
                    <a:pt x="12497" y="5237"/>
                  </a:cubicBezTo>
                  <a:cubicBezTo>
                    <a:pt x="12557" y="5237"/>
                    <a:pt x="12616" y="5238"/>
                    <a:pt x="12677" y="5239"/>
                  </a:cubicBezTo>
                  <a:cubicBezTo>
                    <a:pt x="19515" y="5406"/>
                    <a:pt x="21283" y="13378"/>
                    <a:pt x="21716" y="17348"/>
                  </a:cubicBezTo>
                  <a:cubicBezTo>
                    <a:pt x="23084" y="17148"/>
                    <a:pt x="24552" y="16914"/>
                    <a:pt x="25819" y="16647"/>
                  </a:cubicBezTo>
                  <a:cubicBezTo>
                    <a:pt x="24985" y="11544"/>
                    <a:pt x="22117" y="136"/>
                    <a:pt x="13911" y="2"/>
                  </a:cubicBezTo>
                  <a:cubicBezTo>
                    <a:pt x="13833" y="1"/>
                    <a:pt x="13755" y="1"/>
                    <a:pt x="1367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4" name="Google Shape;334;p13"/>
          <p:cNvGrpSpPr/>
          <p:nvPr/>
        </p:nvGrpSpPr>
        <p:grpSpPr>
          <a:xfrm rot="2235294">
            <a:off x="8410707" y="4470627"/>
            <a:ext cx="777157" cy="672390"/>
            <a:chOff x="968013" y="650077"/>
            <a:chExt cx="777108" cy="672348"/>
          </a:xfrm>
        </p:grpSpPr>
        <p:sp>
          <p:nvSpPr>
            <p:cNvPr id="335" name="Google Shape;335;p13"/>
            <p:cNvSpPr/>
            <p:nvPr/>
          </p:nvSpPr>
          <p:spPr>
            <a:xfrm rot="-1397473">
              <a:off x="1241414" y="935197"/>
              <a:ext cx="332432" cy="272827"/>
            </a:xfrm>
            <a:custGeom>
              <a:avLst/>
              <a:gdLst/>
              <a:ahLst/>
              <a:cxnLst/>
              <a:rect l="l" t="t" r="r" b="b"/>
              <a:pathLst>
                <a:path w="16879" h="13851" extrusionOk="0">
                  <a:moveTo>
                    <a:pt x="7659" y="0"/>
                  </a:moveTo>
                  <a:cubicBezTo>
                    <a:pt x="394" y="0"/>
                    <a:pt x="0" y="10073"/>
                    <a:pt x="100" y="13845"/>
                  </a:cubicBezTo>
                  <a:cubicBezTo>
                    <a:pt x="316" y="13849"/>
                    <a:pt x="529" y="13851"/>
                    <a:pt x="738" y="13851"/>
                  </a:cubicBezTo>
                  <a:cubicBezTo>
                    <a:pt x="2454" y="13851"/>
                    <a:pt x="3842" y="13738"/>
                    <a:pt x="4169" y="13679"/>
                  </a:cubicBezTo>
                  <a:cubicBezTo>
                    <a:pt x="5237" y="13512"/>
                    <a:pt x="2668" y="3605"/>
                    <a:pt x="9206" y="3605"/>
                  </a:cubicBezTo>
                  <a:cubicBezTo>
                    <a:pt x="11636" y="3605"/>
                    <a:pt x="11222" y="12752"/>
                    <a:pt x="12449" y="12752"/>
                  </a:cubicBezTo>
                  <a:cubicBezTo>
                    <a:pt x="12468" y="12752"/>
                    <a:pt x="12488" y="12749"/>
                    <a:pt x="12509" y="12745"/>
                  </a:cubicBezTo>
                  <a:cubicBezTo>
                    <a:pt x="12976" y="12611"/>
                    <a:pt x="14810" y="12411"/>
                    <a:pt x="16878" y="12111"/>
                  </a:cubicBezTo>
                  <a:cubicBezTo>
                    <a:pt x="16445" y="8141"/>
                    <a:pt x="14710" y="169"/>
                    <a:pt x="7839" y="2"/>
                  </a:cubicBezTo>
                  <a:cubicBezTo>
                    <a:pt x="7778" y="1"/>
                    <a:pt x="7719" y="0"/>
                    <a:pt x="76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13"/>
            <p:cNvSpPr/>
            <p:nvPr/>
          </p:nvSpPr>
          <p:spPr>
            <a:xfrm rot="-1397473">
              <a:off x="1030693" y="760540"/>
              <a:ext cx="651747" cy="451423"/>
            </a:xfrm>
            <a:custGeom>
              <a:avLst/>
              <a:gdLst/>
              <a:ahLst/>
              <a:cxnLst/>
              <a:rect l="l" t="t" r="r" b="b"/>
              <a:pathLst>
                <a:path w="33092" h="22918" extrusionOk="0">
                  <a:moveTo>
                    <a:pt x="18151" y="0"/>
                  </a:moveTo>
                  <a:cubicBezTo>
                    <a:pt x="1825" y="0"/>
                    <a:pt x="301" y="20015"/>
                    <a:pt x="301" y="20015"/>
                  </a:cubicBezTo>
                  <a:cubicBezTo>
                    <a:pt x="1" y="21616"/>
                    <a:pt x="1702" y="22484"/>
                    <a:pt x="3937" y="22917"/>
                  </a:cubicBezTo>
                  <a:cubicBezTo>
                    <a:pt x="4235" y="12920"/>
                    <a:pt x="7555" y="4303"/>
                    <a:pt x="17615" y="4303"/>
                  </a:cubicBezTo>
                  <a:cubicBezTo>
                    <a:pt x="17692" y="4303"/>
                    <a:pt x="17769" y="4303"/>
                    <a:pt x="17847" y="4304"/>
                  </a:cubicBezTo>
                  <a:cubicBezTo>
                    <a:pt x="26086" y="4438"/>
                    <a:pt x="28921" y="15846"/>
                    <a:pt x="29755" y="20949"/>
                  </a:cubicBezTo>
                  <a:cubicBezTo>
                    <a:pt x="31657" y="20582"/>
                    <a:pt x="33091" y="20149"/>
                    <a:pt x="32958" y="19682"/>
                  </a:cubicBezTo>
                  <a:cubicBezTo>
                    <a:pt x="32557" y="18448"/>
                    <a:pt x="31690" y="134"/>
                    <a:pt x="18314" y="1"/>
                  </a:cubicBezTo>
                  <a:cubicBezTo>
                    <a:pt x="18259" y="1"/>
                    <a:pt x="18205" y="0"/>
                    <a:pt x="1815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13"/>
            <p:cNvSpPr/>
            <p:nvPr/>
          </p:nvSpPr>
          <p:spPr>
            <a:xfrm rot="-1397473">
              <a:off x="1126304" y="839113"/>
              <a:ext cx="508525" cy="375884"/>
            </a:xfrm>
            <a:custGeom>
              <a:avLst/>
              <a:gdLst/>
              <a:ahLst/>
              <a:cxnLst/>
              <a:rect l="l" t="t" r="r" b="b"/>
              <a:pathLst>
                <a:path w="25820" h="19083" extrusionOk="0">
                  <a:moveTo>
                    <a:pt x="13678" y="1"/>
                  </a:moveTo>
                  <a:cubicBezTo>
                    <a:pt x="3586" y="1"/>
                    <a:pt x="299" y="8618"/>
                    <a:pt x="1" y="18615"/>
                  </a:cubicBezTo>
                  <a:cubicBezTo>
                    <a:pt x="1535" y="18949"/>
                    <a:pt x="3337" y="19049"/>
                    <a:pt x="4938" y="19082"/>
                  </a:cubicBezTo>
                  <a:cubicBezTo>
                    <a:pt x="4838" y="15310"/>
                    <a:pt x="5232" y="5237"/>
                    <a:pt x="12497" y="5237"/>
                  </a:cubicBezTo>
                  <a:cubicBezTo>
                    <a:pt x="12557" y="5237"/>
                    <a:pt x="12616" y="5238"/>
                    <a:pt x="12677" y="5239"/>
                  </a:cubicBezTo>
                  <a:cubicBezTo>
                    <a:pt x="19515" y="5406"/>
                    <a:pt x="21283" y="13378"/>
                    <a:pt x="21716" y="17348"/>
                  </a:cubicBezTo>
                  <a:cubicBezTo>
                    <a:pt x="23084" y="17148"/>
                    <a:pt x="24552" y="16914"/>
                    <a:pt x="25819" y="16647"/>
                  </a:cubicBezTo>
                  <a:cubicBezTo>
                    <a:pt x="24985" y="11544"/>
                    <a:pt x="22117" y="136"/>
                    <a:pt x="13911" y="2"/>
                  </a:cubicBezTo>
                  <a:cubicBezTo>
                    <a:pt x="13833" y="1"/>
                    <a:pt x="13755" y="1"/>
                    <a:pt x="136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8" name="Google Shape;338;p13"/>
          <p:cNvSpPr/>
          <p:nvPr/>
        </p:nvSpPr>
        <p:spPr>
          <a:xfrm>
            <a:off x="8498950" y="3987563"/>
            <a:ext cx="401040" cy="274963"/>
          </a:xfrm>
          <a:custGeom>
            <a:avLst/>
            <a:gdLst/>
            <a:ahLst/>
            <a:cxnLst/>
            <a:rect l="l" t="t" r="r" b="b"/>
            <a:pathLst>
              <a:path w="20042" h="13743" extrusionOk="0">
                <a:moveTo>
                  <a:pt x="14071" y="0"/>
                </a:moveTo>
                <a:cubicBezTo>
                  <a:pt x="10001" y="0"/>
                  <a:pt x="11375" y="7108"/>
                  <a:pt x="11375" y="7108"/>
                </a:cubicBezTo>
                <a:cubicBezTo>
                  <a:pt x="11375" y="7108"/>
                  <a:pt x="9274" y="1408"/>
                  <a:pt x="6596" y="1408"/>
                </a:cubicBezTo>
                <a:cubicBezTo>
                  <a:pt x="5720" y="1408"/>
                  <a:pt x="4783" y="2019"/>
                  <a:pt x="3837" y="3639"/>
                </a:cubicBezTo>
                <a:cubicBezTo>
                  <a:pt x="1" y="10243"/>
                  <a:pt x="13177" y="13713"/>
                  <a:pt x="13177" y="13713"/>
                </a:cubicBezTo>
                <a:cubicBezTo>
                  <a:pt x="13237" y="13732"/>
                  <a:pt x="13299" y="13742"/>
                  <a:pt x="13363" y="13742"/>
                </a:cubicBezTo>
                <a:cubicBezTo>
                  <a:pt x="15662" y="13742"/>
                  <a:pt x="20041" y="1206"/>
                  <a:pt x="14978" y="103"/>
                </a:cubicBezTo>
                <a:cubicBezTo>
                  <a:pt x="14649" y="33"/>
                  <a:pt x="14348" y="0"/>
                  <a:pt x="140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" name="Google Shape;339;p13"/>
          <p:cNvSpPr/>
          <p:nvPr/>
        </p:nvSpPr>
        <p:spPr>
          <a:xfrm rot="-4320377">
            <a:off x="8838459" y="3380752"/>
            <a:ext cx="219074" cy="17907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" name="Google Shape;340;p13"/>
          <p:cNvSpPr/>
          <p:nvPr/>
        </p:nvSpPr>
        <p:spPr>
          <a:xfrm>
            <a:off x="8527900" y="2586127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" name="Google Shape;341;p13"/>
          <p:cNvSpPr/>
          <p:nvPr/>
        </p:nvSpPr>
        <p:spPr>
          <a:xfrm rot="2135160">
            <a:off x="8738517" y="1939526"/>
            <a:ext cx="296967" cy="203633"/>
          </a:xfrm>
          <a:custGeom>
            <a:avLst/>
            <a:gdLst/>
            <a:ahLst/>
            <a:cxnLst/>
            <a:rect l="l" t="t" r="r" b="b"/>
            <a:pathLst>
              <a:path w="20042" h="13743" extrusionOk="0">
                <a:moveTo>
                  <a:pt x="14071" y="0"/>
                </a:moveTo>
                <a:cubicBezTo>
                  <a:pt x="10001" y="0"/>
                  <a:pt x="11375" y="7108"/>
                  <a:pt x="11375" y="7108"/>
                </a:cubicBezTo>
                <a:cubicBezTo>
                  <a:pt x="11375" y="7108"/>
                  <a:pt x="9274" y="1408"/>
                  <a:pt x="6596" y="1408"/>
                </a:cubicBezTo>
                <a:cubicBezTo>
                  <a:pt x="5720" y="1408"/>
                  <a:pt x="4783" y="2019"/>
                  <a:pt x="3837" y="3639"/>
                </a:cubicBezTo>
                <a:cubicBezTo>
                  <a:pt x="1" y="10243"/>
                  <a:pt x="13177" y="13713"/>
                  <a:pt x="13177" y="13713"/>
                </a:cubicBezTo>
                <a:cubicBezTo>
                  <a:pt x="13237" y="13732"/>
                  <a:pt x="13299" y="13742"/>
                  <a:pt x="13363" y="13742"/>
                </a:cubicBezTo>
                <a:cubicBezTo>
                  <a:pt x="15662" y="13742"/>
                  <a:pt x="20041" y="1206"/>
                  <a:pt x="14978" y="103"/>
                </a:cubicBezTo>
                <a:cubicBezTo>
                  <a:pt x="14649" y="33"/>
                  <a:pt x="14348" y="0"/>
                  <a:pt x="1407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" name="Google Shape;342;p13"/>
          <p:cNvSpPr/>
          <p:nvPr/>
        </p:nvSpPr>
        <p:spPr>
          <a:xfrm>
            <a:off x="5291500" y="4757188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9" name="Google Shape;769;p29"/>
          <p:cNvSpPr/>
          <p:nvPr/>
        </p:nvSpPr>
        <p:spPr>
          <a:xfrm rot="1244518">
            <a:off x="265049" y="2863822"/>
            <a:ext cx="415655" cy="284987"/>
          </a:xfrm>
          <a:custGeom>
            <a:avLst/>
            <a:gdLst/>
            <a:ahLst/>
            <a:cxnLst/>
            <a:rect l="l" t="t" r="r" b="b"/>
            <a:pathLst>
              <a:path w="20042" h="13743" extrusionOk="0">
                <a:moveTo>
                  <a:pt x="14071" y="0"/>
                </a:moveTo>
                <a:cubicBezTo>
                  <a:pt x="10001" y="0"/>
                  <a:pt x="11375" y="7108"/>
                  <a:pt x="11375" y="7108"/>
                </a:cubicBezTo>
                <a:cubicBezTo>
                  <a:pt x="11375" y="7108"/>
                  <a:pt x="9274" y="1408"/>
                  <a:pt x="6596" y="1408"/>
                </a:cubicBezTo>
                <a:cubicBezTo>
                  <a:pt x="5720" y="1408"/>
                  <a:pt x="4783" y="2019"/>
                  <a:pt x="3837" y="3639"/>
                </a:cubicBezTo>
                <a:cubicBezTo>
                  <a:pt x="1" y="10243"/>
                  <a:pt x="13177" y="13713"/>
                  <a:pt x="13177" y="13713"/>
                </a:cubicBezTo>
                <a:cubicBezTo>
                  <a:pt x="13237" y="13732"/>
                  <a:pt x="13299" y="13742"/>
                  <a:pt x="13363" y="13742"/>
                </a:cubicBezTo>
                <a:cubicBezTo>
                  <a:pt x="15662" y="13742"/>
                  <a:pt x="20041" y="1206"/>
                  <a:pt x="14978" y="103"/>
                </a:cubicBezTo>
                <a:cubicBezTo>
                  <a:pt x="14649" y="33"/>
                  <a:pt x="14348" y="0"/>
                  <a:pt x="140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0" name="Google Shape;770;p29"/>
          <p:cNvSpPr/>
          <p:nvPr/>
        </p:nvSpPr>
        <p:spPr>
          <a:xfrm rot="10800000">
            <a:off x="2965292" y="233718"/>
            <a:ext cx="185619" cy="185597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1" name="Google Shape;771;p29"/>
          <p:cNvSpPr/>
          <p:nvPr/>
        </p:nvSpPr>
        <p:spPr>
          <a:xfrm flipH="1">
            <a:off x="2177324" y="184034"/>
            <a:ext cx="428097" cy="284995"/>
          </a:xfrm>
          <a:custGeom>
            <a:avLst/>
            <a:gdLst/>
            <a:ahLst/>
            <a:cxnLst/>
            <a:rect l="l" t="t" r="r" b="b"/>
            <a:pathLst>
              <a:path w="20042" h="13743" extrusionOk="0">
                <a:moveTo>
                  <a:pt x="14071" y="0"/>
                </a:moveTo>
                <a:cubicBezTo>
                  <a:pt x="10001" y="0"/>
                  <a:pt x="11375" y="7108"/>
                  <a:pt x="11375" y="7108"/>
                </a:cubicBezTo>
                <a:cubicBezTo>
                  <a:pt x="11375" y="7108"/>
                  <a:pt x="9274" y="1408"/>
                  <a:pt x="6596" y="1408"/>
                </a:cubicBezTo>
                <a:cubicBezTo>
                  <a:pt x="5720" y="1408"/>
                  <a:pt x="4783" y="2019"/>
                  <a:pt x="3837" y="3639"/>
                </a:cubicBezTo>
                <a:cubicBezTo>
                  <a:pt x="1" y="10243"/>
                  <a:pt x="13177" y="13713"/>
                  <a:pt x="13177" y="13713"/>
                </a:cubicBezTo>
                <a:cubicBezTo>
                  <a:pt x="13237" y="13732"/>
                  <a:pt x="13299" y="13742"/>
                  <a:pt x="13363" y="13742"/>
                </a:cubicBezTo>
                <a:cubicBezTo>
                  <a:pt x="15662" y="13742"/>
                  <a:pt x="20041" y="1206"/>
                  <a:pt x="14978" y="103"/>
                </a:cubicBezTo>
                <a:cubicBezTo>
                  <a:pt x="14649" y="33"/>
                  <a:pt x="14348" y="0"/>
                  <a:pt x="1407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2" name="Google Shape;772;p29"/>
          <p:cNvSpPr/>
          <p:nvPr/>
        </p:nvSpPr>
        <p:spPr>
          <a:xfrm rot="10800000">
            <a:off x="474733" y="797341"/>
            <a:ext cx="185619" cy="185597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3" name="Google Shape;773;p29"/>
          <p:cNvSpPr/>
          <p:nvPr/>
        </p:nvSpPr>
        <p:spPr>
          <a:xfrm rot="10800000">
            <a:off x="228061" y="2603815"/>
            <a:ext cx="114989" cy="114989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4" name="Google Shape;774;p29"/>
          <p:cNvSpPr/>
          <p:nvPr/>
        </p:nvSpPr>
        <p:spPr>
          <a:xfrm rot="10800000">
            <a:off x="474736" y="1877129"/>
            <a:ext cx="185619" cy="185597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5" name="Google Shape;775;p29"/>
          <p:cNvSpPr/>
          <p:nvPr/>
        </p:nvSpPr>
        <p:spPr>
          <a:xfrm rot="6479613">
            <a:off x="237858" y="1331342"/>
            <a:ext cx="227058" cy="185609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6" name="Google Shape;776;p29"/>
          <p:cNvSpPr/>
          <p:nvPr/>
        </p:nvSpPr>
        <p:spPr>
          <a:xfrm rot="10800000">
            <a:off x="7698441" y="4848590"/>
            <a:ext cx="185619" cy="185597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7" name="Google Shape;777;p29"/>
          <p:cNvSpPr/>
          <p:nvPr/>
        </p:nvSpPr>
        <p:spPr>
          <a:xfrm rot="-10659098">
            <a:off x="198695" y="237009"/>
            <a:ext cx="305398" cy="249640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8" name="Google Shape;778;p29"/>
          <p:cNvSpPr/>
          <p:nvPr/>
        </p:nvSpPr>
        <p:spPr>
          <a:xfrm rot="10800000">
            <a:off x="1404485" y="234959"/>
            <a:ext cx="246681" cy="253758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9" name="Google Shape;779;p29"/>
          <p:cNvSpPr/>
          <p:nvPr/>
        </p:nvSpPr>
        <p:spPr>
          <a:xfrm rot="10800000">
            <a:off x="3837986" y="304338"/>
            <a:ext cx="114989" cy="114989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0" name="Google Shape;780;p29"/>
          <p:cNvSpPr/>
          <p:nvPr/>
        </p:nvSpPr>
        <p:spPr>
          <a:xfrm rot="10800000">
            <a:off x="8633543" y="2514253"/>
            <a:ext cx="114989" cy="114989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1" name="Google Shape;781;p29"/>
          <p:cNvSpPr/>
          <p:nvPr/>
        </p:nvSpPr>
        <p:spPr>
          <a:xfrm rot="5674396">
            <a:off x="8684207" y="4069119"/>
            <a:ext cx="305405" cy="249645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2" name="Google Shape;782;p29"/>
          <p:cNvSpPr/>
          <p:nvPr/>
        </p:nvSpPr>
        <p:spPr>
          <a:xfrm>
            <a:off x="5955000" y="4799513"/>
            <a:ext cx="175150" cy="180175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3" name="Google Shape;783;p29"/>
          <p:cNvSpPr/>
          <p:nvPr/>
        </p:nvSpPr>
        <p:spPr>
          <a:xfrm>
            <a:off x="8454450" y="4669514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4" name="Google Shape;784;p29"/>
          <p:cNvSpPr/>
          <p:nvPr/>
        </p:nvSpPr>
        <p:spPr>
          <a:xfrm>
            <a:off x="8802288" y="4767209"/>
            <a:ext cx="237994" cy="244822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5" name="Google Shape;785;p29"/>
          <p:cNvSpPr/>
          <p:nvPr/>
        </p:nvSpPr>
        <p:spPr>
          <a:xfrm rot="4048916">
            <a:off x="8691684" y="3091728"/>
            <a:ext cx="290457" cy="319880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  <p:sp>
        <p:nvSpPr>
          <p:cNvPr id="786" name="Google Shape;786;p29"/>
          <p:cNvSpPr/>
          <p:nvPr/>
        </p:nvSpPr>
        <p:spPr>
          <a:xfrm>
            <a:off x="7128325" y="4656250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7" name="Google Shape;787;p29"/>
          <p:cNvSpPr/>
          <p:nvPr/>
        </p:nvSpPr>
        <p:spPr>
          <a:xfrm>
            <a:off x="6607275" y="4885913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8" name="Google Shape;788;p29"/>
          <p:cNvSpPr/>
          <p:nvPr/>
        </p:nvSpPr>
        <p:spPr>
          <a:xfrm rot="10800000">
            <a:off x="7281876" y="306367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9" name="Google Shape;789;p29"/>
          <p:cNvSpPr/>
          <p:nvPr/>
        </p:nvSpPr>
        <p:spPr>
          <a:xfrm rot="10800000">
            <a:off x="8575428" y="128336"/>
            <a:ext cx="219073" cy="179081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0" name="Google Shape;790;p29"/>
          <p:cNvSpPr/>
          <p:nvPr/>
        </p:nvSpPr>
        <p:spPr>
          <a:xfrm rot="10800000">
            <a:off x="8861168" y="2002142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1" name="Google Shape;791;p29"/>
          <p:cNvSpPr/>
          <p:nvPr/>
        </p:nvSpPr>
        <p:spPr>
          <a:xfrm rot="6479623">
            <a:off x="8698205" y="1292704"/>
            <a:ext cx="219074" cy="17907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2" name="Google Shape;792;p29"/>
          <p:cNvSpPr/>
          <p:nvPr/>
        </p:nvSpPr>
        <p:spPr>
          <a:xfrm rot="10800000">
            <a:off x="7964543" y="128342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3" name="Google Shape;793;p29"/>
          <p:cNvSpPr/>
          <p:nvPr/>
        </p:nvSpPr>
        <p:spPr>
          <a:xfrm rot="525784">
            <a:off x="8758139" y="691336"/>
            <a:ext cx="296982" cy="203643"/>
          </a:xfrm>
          <a:custGeom>
            <a:avLst/>
            <a:gdLst/>
            <a:ahLst/>
            <a:cxnLst/>
            <a:rect l="l" t="t" r="r" b="b"/>
            <a:pathLst>
              <a:path w="20042" h="13743" extrusionOk="0">
                <a:moveTo>
                  <a:pt x="14071" y="0"/>
                </a:moveTo>
                <a:cubicBezTo>
                  <a:pt x="10001" y="0"/>
                  <a:pt x="11375" y="7108"/>
                  <a:pt x="11375" y="7108"/>
                </a:cubicBezTo>
                <a:cubicBezTo>
                  <a:pt x="11375" y="7108"/>
                  <a:pt x="9274" y="1408"/>
                  <a:pt x="6596" y="1408"/>
                </a:cubicBezTo>
                <a:cubicBezTo>
                  <a:pt x="5720" y="1408"/>
                  <a:pt x="4783" y="2019"/>
                  <a:pt x="3837" y="3639"/>
                </a:cubicBezTo>
                <a:cubicBezTo>
                  <a:pt x="1" y="10243"/>
                  <a:pt x="13177" y="13713"/>
                  <a:pt x="13177" y="13713"/>
                </a:cubicBezTo>
                <a:cubicBezTo>
                  <a:pt x="13237" y="13732"/>
                  <a:pt x="13299" y="13742"/>
                  <a:pt x="13363" y="13742"/>
                </a:cubicBezTo>
                <a:cubicBezTo>
                  <a:pt x="15662" y="13742"/>
                  <a:pt x="20041" y="1206"/>
                  <a:pt x="14978" y="103"/>
                </a:cubicBezTo>
                <a:cubicBezTo>
                  <a:pt x="14649" y="33"/>
                  <a:pt x="14348" y="0"/>
                  <a:pt x="1407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4" name="Google Shape;794;p29"/>
          <p:cNvSpPr/>
          <p:nvPr/>
        </p:nvSpPr>
        <p:spPr>
          <a:xfrm rot="10800000">
            <a:off x="6607276" y="73080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5" name="Google Shape;795;p29"/>
          <p:cNvSpPr/>
          <p:nvPr/>
        </p:nvSpPr>
        <p:spPr>
          <a:xfrm rot="10800000">
            <a:off x="4452693" y="73079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6" name="Google Shape;796;p29"/>
          <p:cNvSpPr/>
          <p:nvPr/>
        </p:nvSpPr>
        <p:spPr>
          <a:xfrm>
            <a:off x="4916988" y="360413"/>
            <a:ext cx="219073" cy="179081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7" name="Google Shape;797;p29"/>
          <p:cNvSpPr/>
          <p:nvPr/>
        </p:nvSpPr>
        <p:spPr>
          <a:xfrm rot="140820">
            <a:off x="4836591" y="4820959"/>
            <a:ext cx="294654" cy="24085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8" name="Google Shape;798;p29"/>
          <p:cNvSpPr/>
          <p:nvPr/>
        </p:nvSpPr>
        <p:spPr>
          <a:xfrm>
            <a:off x="4273613" y="4669514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9" name="Google Shape;799;p29"/>
          <p:cNvSpPr/>
          <p:nvPr/>
        </p:nvSpPr>
        <p:spPr>
          <a:xfrm>
            <a:off x="5500538" y="40209"/>
            <a:ext cx="237994" cy="244822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0" name="Google Shape;800;p29"/>
          <p:cNvSpPr/>
          <p:nvPr/>
        </p:nvSpPr>
        <p:spPr>
          <a:xfrm>
            <a:off x="5564050" y="4656252"/>
            <a:ext cx="110950" cy="110939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1" name="Google Shape;801;p29"/>
          <p:cNvSpPr/>
          <p:nvPr/>
        </p:nvSpPr>
        <p:spPr>
          <a:xfrm>
            <a:off x="105063" y="3526209"/>
            <a:ext cx="237994" cy="244822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2" name="Google Shape;802;p29"/>
          <p:cNvSpPr/>
          <p:nvPr/>
        </p:nvSpPr>
        <p:spPr>
          <a:xfrm rot="1068680">
            <a:off x="3416228" y="4657243"/>
            <a:ext cx="296977" cy="203640"/>
          </a:xfrm>
          <a:custGeom>
            <a:avLst/>
            <a:gdLst/>
            <a:ahLst/>
            <a:cxnLst/>
            <a:rect l="l" t="t" r="r" b="b"/>
            <a:pathLst>
              <a:path w="20042" h="13743" extrusionOk="0">
                <a:moveTo>
                  <a:pt x="14071" y="0"/>
                </a:moveTo>
                <a:cubicBezTo>
                  <a:pt x="10001" y="0"/>
                  <a:pt x="11375" y="7108"/>
                  <a:pt x="11375" y="7108"/>
                </a:cubicBezTo>
                <a:cubicBezTo>
                  <a:pt x="11375" y="7108"/>
                  <a:pt x="9274" y="1408"/>
                  <a:pt x="6596" y="1408"/>
                </a:cubicBezTo>
                <a:cubicBezTo>
                  <a:pt x="5720" y="1408"/>
                  <a:pt x="4783" y="2019"/>
                  <a:pt x="3837" y="3639"/>
                </a:cubicBezTo>
                <a:cubicBezTo>
                  <a:pt x="1" y="10243"/>
                  <a:pt x="13177" y="13713"/>
                  <a:pt x="13177" y="13713"/>
                </a:cubicBezTo>
                <a:cubicBezTo>
                  <a:pt x="13237" y="13732"/>
                  <a:pt x="13299" y="13742"/>
                  <a:pt x="13363" y="13742"/>
                </a:cubicBezTo>
                <a:cubicBezTo>
                  <a:pt x="15662" y="13742"/>
                  <a:pt x="20041" y="1206"/>
                  <a:pt x="14978" y="103"/>
                </a:cubicBezTo>
                <a:cubicBezTo>
                  <a:pt x="14649" y="33"/>
                  <a:pt x="14348" y="0"/>
                  <a:pt x="1407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3" name="Google Shape;803;p29"/>
          <p:cNvSpPr/>
          <p:nvPr/>
        </p:nvSpPr>
        <p:spPr>
          <a:xfrm rot="2468770">
            <a:off x="6078804" y="336402"/>
            <a:ext cx="260322" cy="22711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4" name="Google Shape;804;p29"/>
          <p:cNvSpPr/>
          <p:nvPr/>
        </p:nvSpPr>
        <p:spPr>
          <a:xfrm>
            <a:off x="366500" y="4104414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5" name="Google Shape;805;p29"/>
          <p:cNvSpPr/>
          <p:nvPr/>
        </p:nvSpPr>
        <p:spPr>
          <a:xfrm>
            <a:off x="1111625" y="4829827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6" name="Google Shape;806;p29"/>
          <p:cNvSpPr/>
          <p:nvPr/>
        </p:nvSpPr>
        <p:spPr>
          <a:xfrm rot="-4320377">
            <a:off x="2120171" y="4711827"/>
            <a:ext cx="219074" cy="17907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7" name="Google Shape;807;p29"/>
          <p:cNvSpPr/>
          <p:nvPr/>
        </p:nvSpPr>
        <p:spPr>
          <a:xfrm>
            <a:off x="3039950" y="4996875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8" name="Google Shape;808;p29"/>
          <p:cNvSpPr/>
          <p:nvPr/>
        </p:nvSpPr>
        <p:spPr>
          <a:xfrm>
            <a:off x="343050" y="4622177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30"/>
          <p:cNvSpPr/>
          <p:nvPr/>
        </p:nvSpPr>
        <p:spPr>
          <a:xfrm>
            <a:off x="5526763" y="79650"/>
            <a:ext cx="219073" cy="179081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1" name="Google Shape;811;p30"/>
          <p:cNvSpPr/>
          <p:nvPr/>
        </p:nvSpPr>
        <p:spPr>
          <a:xfrm>
            <a:off x="6123413" y="1703488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2" name="Google Shape;812;p30"/>
          <p:cNvSpPr/>
          <p:nvPr/>
        </p:nvSpPr>
        <p:spPr>
          <a:xfrm>
            <a:off x="8134350" y="901652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3" name="Google Shape;813;p30"/>
          <p:cNvSpPr/>
          <p:nvPr/>
        </p:nvSpPr>
        <p:spPr>
          <a:xfrm>
            <a:off x="7965300" y="1818352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4" name="Google Shape;814;p30"/>
          <p:cNvSpPr/>
          <p:nvPr/>
        </p:nvSpPr>
        <p:spPr>
          <a:xfrm rot="-4320377">
            <a:off x="6203384" y="985789"/>
            <a:ext cx="219074" cy="17907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5" name="Google Shape;815;p30"/>
          <p:cNvSpPr/>
          <p:nvPr/>
        </p:nvSpPr>
        <p:spPr>
          <a:xfrm rot="444932" flipH="1">
            <a:off x="7848320" y="4110001"/>
            <a:ext cx="413063" cy="274961"/>
          </a:xfrm>
          <a:custGeom>
            <a:avLst/>
            <a:gdLst/>
            <a:ahLst/>
            <a:cxnLst/>
            <a:rect l="l" t="t" r="r" b="b"/>
            <a:pathLst>
              <a:path w="20042" h="13743" extrusionOk="0">
                <a:moveTo>
                  <a:pt x="14071" y="0"/>
                </a:moveTo>
                <a:cubicBezTo>
                  <a:pt x="10001" y="0"/>
                  <a:pt x="11375" y="7108"/>
                  <a:pt x="11375" y="7108"/>
                </a:cubicBezTo>
                <a:cubicBezTo>
                  <a:pt x="11375" y="7108"/>
                  <a:pt x="9274" y="1408"/>
                  <a:pt x="6596" y="1408"/>
                </a:cubicBezTo>
                <a:cubicBezTo>
                  <a:pt x="5720" y="1408"/>
                  <a:pt x="4783" y="2019"/>
                  <a:pt x="3837" y="3639"/>
                </a:cubicBezTo>
                <a:cubicBezTo>
                  <a:pt x="1" y="10243"/>
                  <a:pt x="13177" y="13713"/>
                  <a:pt x="13177" y="13713"/>
                </a:cubicBezTo>
                <a:cubicBezTo>
                  <a:pt x="13237" y="13732"/>
                  <a:pt x="13299" y="13742"/>
                  <a:pt x="13363" y="13742"/>
                </a:cubicBezTo>
                <a:cubicBezTo>
                  <a:pt x="15662" y="13742"/>
                  <a:pt x="20041" y="1206"/>
                  <a:pt x="14978" y="103"/>
                </a:cubicBezTo>
                <a:cubicBezTo>
                  <a:pt x="14649" y="33"/>
                  <a:pt x="14348" y="0"/>
                  <a:pt x="140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6" name="Google Shape;816;p30"/>
          <p:cNvSpPr/>
          <p:nvPr/>
        </p:nvSpPr>
        <p:spPr>
          <a:xfrm rot="1898423">
            <a:off x="7325395" y="2110627"/>
            <a:ext cx="260320" cy="227111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7" name="Google Shape;817;p30"/>
          <p:cNvSpPr/>
          <p:nvPr/>
        </p:nvSpPr>
        <p:spPr>
          <a:xfrm>
            <a:off x="7659863" y="832288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8" name="Google Shape;818;p30"/>
          <p:cNvSpPr/>
          <p:nvPr/>
        </p:nvSpPr>
        <p:spPr>
          <a:xfrm>
            <a:off x="5431125" y="4773175"/>
            <a:ext cx="175150" cy="180175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9" name="Google Shape;819;p30"/>
          <p:cNvSpPr/>
          <p:nvPr/>
        </p:nvSpPr>
        <p:spPr>
          <a:xfrm>
            <a:off x="7691425" y="2743914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0" name="Google Shape;820;p30"/>
          <p:cNvSpPr/>
          <p:nvPr/>
        </p:nvSpPr>
        <p:spPr>
          <a:xfrm>
            <a:off x="6491350" y="1986725"/>
            <a:ext cx="219073" cy="179081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1" name="Google Shape;821;p30"/>
          <p:cNvSpPr/>
          <p:nvPr/>
        </p:nvSpPr>
        <p:spPr>
          <a:xfrm>
            <a:off x="8521125" y="4736902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2" name="Google Shape;822;p30"/>
          <p:cNvSpPr/>
          <p:nvPr/>
        </p:nvSpPr>
        <p:spPr>
          <a:xfrm>
            <a:off x="8666150" y="2210077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3" name="Google Shape;823;p30"/>
          <p:cNvSpPr/>
          <p:nvPr/>
        </p:nvSpPr>
        <p:spPr>
          <a:xfrm rot="-1499472">
            <a:off x="7101989" y="4190027"/>
            <a:ext cx="296968" cy="203634"/>
          </a:xfrm>
          <a:custGeom>
            <a:avLst/>
            <a:gdLst/>
            <a:ahLst/>
            <a:cxnLst/>
            <a:rect l="l" t="t" r="r" b="b"/>
            <a:pathLst>
              <a:path w="20042" h="13743" extrusionOk="0">
                <a:moveTo>
                  <a:pt x="14071" y="0"/>
                </a:moveTo>
                <a:cubicBezTo>
                  <a:pt x="10001" y="0"/>
                  <a:pt x="11375" y="7108"/>
                  <a:pt x="11375" y="7108"/>
                </a:cubicBezTo>
                <a:cubicBezTo>
                  <a:pt x="11375" y="7108"/>
                  <a:pt x="9274" y="1408"/>
                  <a:pt x="6596" y="1408"/>
                </a:cubicBezTo>
                <a:cubicBezTo>
                  <a:pt x="5720" y="1408"/>
                  <a:pt x="4783" y="2019"/>
                  <a:pt x="3837" y="3639"/>
                </a:cubicBezTo>
                <a:cubicBezTo>
                  <a:pt x="1" y="10243"/>
                  <a:pt x="13177" y="13713"/>
                  <a:pt x="13177" y="13713"/>
                </a:cubicBezTo>
                <a:cubicBezTo>
                  <a:pt x="13237" y="13732"/>
                  <a:pt x="13299" y="13742"/>
                  <a:pt x="13363" y="13742"/>
                </a:cubicBezTo>
                <a:cubicBezTo>
                  <a:pt x="15662" y="13742"/>
                  <a:pt x="20041" y="1206"/>
                  <a:pt x="14978" y="103"/>
                </a:cubicBezTo>
                <a:cubicBezTo>
                  <a:pt x="14649" y="33"/>
                  <a:pt x="14348" y="0"/>
                  <a:pt x="1407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4" name="Google Shape;824;p30"/>
          <p:cNvSpPr/>
          <p:nvPr/>
        </p:nvSpPr>
        <p:spPr>
          <a:xfrm>
            <a:off x="6102813" y="559838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5" name="Google Shape;825;p30"/>
          <p:cNvSpPr/>
          <p:nvPr/>
        </p:nvSpPr>
        <p:spPr>
          <a:xfrm>
            <a:off x="8295475" y="2669288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6" name="Google Shape;826;p30"/>
          <p:cNvSpPr/>
          <p:nvPr/>
        </p:nvSpPr>
        <p:spPr>
          <a:xfrm>
            <a:off x="7691425" y="1257814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7" name="Google Shape;827;p30"/>
          <p:cNvSpPr/>
          <p:nvPr/>
        </p:nvSpPr>
        <p:spPr>
          <a:xfrm rot="140820">
            <a:off x="7019629" y="2675234"/>
            <a:ext cx="294654" cy="24085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8" name="Google Shape;828;p30"/>
          <p:cNvSpPr/>
          <p:nvPr/>
        </p:nvSpPr>
        <p:spPr>
          <a:xfrm>
            <a:off x="6540775" y="2964577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9" name="Google Shape;829;p30"/>
          <p:cNvSpPr/>
          <p:nvPr/>
        </p:nvSpPr>
        <p:spPr>
          <a:xfrm>
            <a:off x="7243825" y="1534247"/>
            <a:ext cx="237994" cy="244822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0" name="Google Shape;830;p30"/>
          <p:cNvSpPr/>
          <p:nvPr/>
        </p:nvSpPr>
        <p:spPr>
          <a:xfrm>
            <a:off x="7594300" y="331247"/>
            <a:ext cx="237994" cy="244822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1" name="Google Shape;831;p30"/>
          <p:cNvSpPr/>
          <p:nvPr/>
        </p:nvSpPr>
        <p:spPr>
          <a:xfrm>
            <a:off x="8406425" y="3337852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2" name="Google Shape;832;p30"/>
          <p:cNvSpPr/>
          <p:nvPr/>
        </p:nvSpPr>
        <p:spPr>
          <a:xfrm rot="-4320377">
            <a:off x="8691071" y="4037377"/>
            <a:ext cx="219074" cy="17907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3" name="Google Shape;833;p30"/>
          <p:cNvSpPr/>
          <p:nvPr/>
        </p:nvSpPr>
        <p:spPr>
          <a:xfrm>
            <a:off x="6318800" y="152177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4" name="Google Shape;834;p30"/>
          <p:cNvSpPr/>
          <p:nvPr/>
        </p:nvSpPr>
        <p:spPr>
          <a:xfrm>
            <a:off x="6832200" y="561164"/>
            <a:ext cx="110950" cy="110939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5" name="Google Shape;835;p30"/>
          <p:cNvSpPr/>
          <p:nvPr/>
        </p:nvSpPr>
        <p:spPr>
          <a:xfrm rot="140820">
            <a:off x="7837116" y="3524547"/>
            <a:ext cx="294654" cy="24085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6" name="Google Shape;836;p30"/>
          <p:cNvSpPr/>
          <p:nvPr/>
        </p:nvSpPr>
        <p:spPr>
          <a:xfrm rot="4048916">
            <a:off x="6167697" y="3267441"/>
            <a:ext cx="290457" cy="319880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  <p:sp>
        <p:nvSpPr>
          <p:cNvPr id="837" name="Google Shape;837;p30"/>
          <p:cNvSpPr/>
          <p:nvPr/>
        </p:nvSpPr>
        <p:spPr>
          <a:xfrm>
            <a:off x="6702800" y="1333622"/>
            <a:ext cx="237994" cy="244822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8" name="Google Shape;838;p30"/>
          <p:cNvSpPr/>
          <p:nvPr/>
        </p:nvSpPr>
        <p:spPr>
          <a:xfrm>
            <a:off x="8555188" y="1257825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9" name="Google Shape;839;p30"/>
          <p:cNvSpPr/>
          <p:nvPr/>
        </p:nvSpPr>
        <p:spPr>
          <a:xfrm>
            <a:off x="8778650" y="1806375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0" name="Google Shape;840;p30"/>
          <p:cNvSpPr/>
          <p:nvPr/>
        </p:nvSpPr>
        <p:spPr>
          <a:xfrm>
            <a:off x="8086925" y="186225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1" name="Google Shape;841;p30"/>
          <p:cNvSpPr/>
          <p:nvPr/>
        </p:nvSpPr>
        <p:spPr>
          <a:xfrm rot="-5125534">
            <a:off x="8661436" y="634957"/>
            <a:ext cx="294658" cy="240851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2" name="Google Shape;842;p30"/>
          <p:cNvSpPr/>
          <p:nvPr/>
        </p:nvSpPr>
        <p:spPr>
          <a:xfrm rot="1068680">
            <a:off x="7018465" y="67380"/>
            <a:ext cx="296977" cy="203640"/>
          </a:xfrm>
          <a:custGeom>
            <a:avLst/>
            <a:gdLst/>
            <a:ahLst/>
            <a:cxnLst/>
            <a:rect l="l" t="t" r="r" b="b"/>
            <a:pathLst>
              <a:path w="20042" h="13743" extrusionOk="0">
                <a:moveTo>
                  <a:pt x="14071" y="0"/>
                </a:moveTo>
                <a:cubicBezTo>
                  <a:pt x="10001" y="0"/>
                  <a:pt x="11375" y="7108"/>
                  <a:pt x="11375" y="7108"/>
                </a:cubicBezTo>
                <a:cubicBezTo>
                  <a:pt x="11375" y="7108"/>
                  <a:pt x="9274" y="1408"/>
                  <a:pt x="6596" y="1408"/>
                </a:cubicBezTo>
                <a:cubicBezTo>
                  <a:pt x="5720" y="1408"/>
                  <a:pt x="4783" y="2019"/>
                  <a:pt x="3837" y="3639"/>
                </a:cubicBezTo>
                <a:cubicBezTo>
                  <a:pt x="1" y="10243"/>
                  <a:pt x="13177" y="13713"/>
                  <a:pt x="13177" y="13713"/>
                </a:cubicBezTo>
                <a:cubicBezTo>
                  <a:pt x="13237" y="13732"/>
                  <a:pt x="13299" y="13742"/>
                  <a:pt x="13363" y="13742"/>
                </a:cubicBezTo>
                <a:cubicBezTo>
                  <a:pt x="15662" y="13742"/>
                  <a:pt x="20041" y="1206"/>
                  <a:pt x="14978" y="103"/>
                </a:cubicBezTo>
                <a:cubicBezTo>
                  <a:pt x="14649" y="33"/>
                  <a:pt x="14348" y="0"/>
                  <a:pt x="1407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3" name="Google Shape;843;p30"/>
          <p:cNvSpPr/>
          <p:nvPr/>
        </p:nvSpPr>
        <p:spPr>
          <a:xfrm>
            <a:off x="6481888" y="4809897"/>
            <a:ext cx="237994" cy="244822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4" name="Google Shape;844;p30"/>
          <p:cNvSpPr/>
          <p:nvPr/>
        </p:nvSpPr>
        <p:spPr>
          <a:xfrm>
            <a:off x="8744575" y="2811839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5" name="Google Shape;845;p30"/>
          <p:cNvSpPr/>
          <p:nvPr/>
        </p:nvSpPr>
        <p:spPr>
          <a:xfrm>
            <a:off x="7428063" y="3516914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6" name="Google Shape;846;p30"/>
          <p:cNvSpPr/>
          <p:nvPr/>
        </p:nvSpPr>
        <p:spPr>
          <a:xfrm rot="4048916">
            <a:off x="7839209" y="4759116"/>
            <a:ext cx="290457" cy="319880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  <p:sp>
        <p:nvSpPr>
          <p:cNvPr id="847" name="Google Shape;847;p30"/>
          <p:cNvSpPr/>
          <p:nvPr/>
        </p:nvSpPr>
        <p:spPr>
          <a:xfrm rot="-4320377">
            <a:off x="6298809" y="4126814"/>
            <a:ext cx="219074" cy="17907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8" name="Google Shape;848;p30"/>
          <p:cNvSpPr/>
          <p:nvPr/>
        </p:nvSpPr>
        <p:spPr>
          <a:xfrm rot="2468770">
            <a:off x="6970729" y="877627"/>
            <a:ext cx="260322" cy="22711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9" name="Google Shape;849;p30"/>
          <p:cNvSpPr/>
          <p:nvPr/>
        </p:nvSpPr>
        <p:spPr>
          <a:xfrm>
            <a:off x="7195000" y="4723638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0" name="Google Shape;850;p30"/>
          <p:cNvSpPr/>
          <p:nvPr/>
        </p:nvSpPr>
        <p:spPr>
          <a:xfrm>
            <a:off x="5835750" y="4989613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1" name="Google Shape;851;p30"/>
          <p:cNvSpPr/>
          <p:nvPr/>
        </p:nvSpPr>
        <p:spPr>
          <a:xfrm rot="140906">
            <a:off x="6783971" y="3666441"/>
            <a:ext cx="207410" cy="169549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2" name="Google Shape;852;p30"/>
          <p:cNvSpPr/>
          <p:nvPr/>
        </p:nvSpPr>
        <p:spPr>
          <a:xfrm>
            <a:off x="6289350" y="2448172"/>
            <a:ext cx="237994" cy="244822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3" name="Google Shape;853;p30"/>
          <p:cNvSpPr/>
          <p:nvPr/>
        </p:nvSpPr>
        <p:spPr>
          <a:xfrm rot="10800000">
            <a:off x="3264447" y="4882506"/>
            <a:ext cx="219073" cy="179081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4" name="Google Shape;854;p30"/>
          <p:cNvSpPr/>
          <p:nvPr/>
        </p:nvSpPr>
        <p:spPr>
          <a:xfrm rot="10800000">
            <a:off x="2775920" y="3326800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5" name="Google Shape;855;p30"/>
          <p:cNvSpPr/>
          <p:nvPr/>
        </p:nvSpPr>
        <p:spPr>
          <a:xfrm rot="10800000">
            <a:off x="696837" y="4060512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6" name="Google Shape;856;p30"/>
          <p:cNvSpPr/>
          <p:nvPr/>
        </p:nvSpPr>
        <p:spPr>
          <a:xfrm rot="10800000">
            <a:off x="865887" y="3143812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7" name="Google Shape;857;p30"/>
          <p:cNvSpPr/>
          <p:nvPr/>
        </p:nvSpPr>
        <p:spPr>
          <a:xfrm rot="6479623">
            <a:off x="2587825" y="3976374"/>
            <a:ext cx="219074" cy="17907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8" name="Google Shape;858;p30"/>
          <p:cNvSpPr/>
          <p:nvPr/>
        </p:nvSpPr>
        <p:spPr>
          <a:xfrm rot="157688" flipH="1">
            <a:off x="748921" y="756286"/>
            <a:ext cx="413049" cy="274977"/>
          </a:xfrm>
          <a:custGeom>
            <a:avLst/>
            <a:gdLst/>
            <a:ahLst/>
            <a:cxnLst/>
            <a:rect l="l" t="t" r="r" b="b"/>
            <a:pathLst>
              <a:path w="20042" h="13743" extrusionOk="0">
                <a:moveTo>
                  <a:pt x="14071" y="0"/>
                </a:moveTo>
                <a:cubicBezTo>
                  <a:pt x="10001" y="0"/>
                  <a:pt x="11375" y="7108"/>
                  <a:pt x="11375" y="7108"/>
                </a:cubicBezTo>
                <a:cubicBezTo>
                  <a:pt x="11375" y="7108"/>
                  <a:pt x="9274" y="1408"/>
                  <a:pt x="6596" y="1408"/>
                </a:cubicBezTo>
                <a:cubicBezTo>
                  <a:pt x="5720" y="1408"/>
                  <a:pt x="4783" y="2019"/>
                  <a:pt x="3837" y="3639"/>
                </a:cubicBezTo>
                <a:cubicBezTo>
                  <a:pt x="1" y="10243"/>
                  <a:pt x="13177" y="13713"/>
                  <a:pt x="13177" y="13713"/>
                </a:cubicBezTo>
                <a:cubicBezTo>
                  <a:pt x="13237" y="13732"/>
                  <a:pt x="13299" y="13742"/>
                  <a:pt x="13363" y="13742"/>
                </a:cubicBezTo>
                <a:cubicBezTo>
                  <a:pt x="15662" y="13742"/>
                  <a:pt x="20041" y="1206"/>
                  <a:pt x="14978" y="103"/>
                </a:cubicBezTo>
                <a:cubicBezTo>
                  <a:pt x="14649" y="33"/>
                  <a:pt x="14348" y="0"/>
                  <a:pt x="140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9" name="Google Shape;859;p30"/>
          <p:cNvSpPr/>
          <p:nvPr/>
        </p:nvSpPr>
        <p:spPr>
          <a:xfrm rot="-8901577">
            <a:off x="1424567" y="2803499"/>
            <a:ext cx="260320" cy="227111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0" name="Google Shape;860;p30"/>
          <p:cNvSpPr/>
          <p:nvPr/>
        </p:nvSpPr>
        <p:spPr>
          <a:xfrm rot="10800000">
            <a:off x="1239470" y="4198000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1" name="Google Shape;861;p30"/>
          <p:cNvSpPr/>
          <p:nvPr/>
        </p:nvSpPr>
        <p:spPr>
          <a:xfrm rot="10800000">
            <a:off x="3404007" y="187887"/>
            <a:ext cx="175150" cy="180175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2" name="Google Shape;862;p30"/>
          <p:cNvSpPr/>
          <p:nvPr/>
        </p:nvSpPr>
        <p:spPr>
          <a:xfrm rot="10800000">
            <a:off x="1139762" y="2218250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3" name="Google Shape;863;p30"/>
          <p:cNvSpPr/>
          <p:nvPr/>
        </p:nvSpPr>
        <p:spPr>
          <a:xfrm rot="10800000">
            <a:off x="2299859" y="2975431"/>
            <a:ext cx="219073" cy="179081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4" name="Google Shape;864;p30"/>
          <p:cNvSpPr/>
          <p:nvPr/>
        </p:nvSpPr>
        <p:spPr>
          <a:xfrm rot="10800000">
            <a:off x="310062" y="225262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5" name="Google Shape;865;p30"/>
          <p:cNvSpPr/>
          <p:nvPr/>
        </p:nvSpPr>
        <p:spPr>
          <a:xfrm rot="10800000">
            <a:off x="165037" y="2752087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6" name="Google Shape;866;p30"/>
          <p:cNvSpPr/>
          <p:nvPr/>
        </p:nvSpPr>
        <p:spPr>
          <a:xfrm rot="1312393">
            <a:off x="1611310" y="747585"/>
            <a:ext cx="296955" cy="203625"/>
          </a:xfrm>
          <a:custGeom>
            <a:avLst/>
            <a:gdLst/>
            <a:ahLst/>
            <a:cxnLst/>
            <a:rect l="l" t="t" r="r" b="b"/>
            <a:pathLst>
              <a:path w="20042" h="13743" extrusionOk="0">
                <a:moveTo>
                  <a:pt x="14071" y="0"/>
                </a:moveTo>
                <a:cubicBezTo>
                  <a:pt x="10001" y="0"/>
                  <a:pt x="11375" y="7108"/>
                  <a:pt x="11375" y="7108"/>
                </a:cubicBezTo>
                <a:cubicBezTo>
                  <a:pt x="11375" y="7108"/>
                  <a:pt x="9274" y="1408"/>
                  <a:pt x="6596" y="1408"/>
                </a:cubicBezTo>
                <a:cubicBezTo>
                  <a:pt x="5720" y="1408"/>
                  <a:pt x="4783" y="2019"/>
                  <a:pt x="3837" y="3639"/>
                </a:cubicBezTo>
                <a:cubicBezTo>
                  <a:pt x="1" y="10243"/>
                  <a:pt x="13177" y="13713"/>
                  <a:pt x="13177" y="13713"/>
                </a:cubicBezTo>
                <a:cubicBezTo>
                  <a:pt x="13237" y="13732"/>
                  <a:pt x="13299" y="13742"/>
                  <a:pt x="13363" y="13742"/>
                </a:cubicBezTo>
                <a:cubicBezTo>
                  <a:pt x="15662" y="13742"/>
                  <a:pt x="20041" y="1206"/>
                  <a:pt x="14978" y="103"/>
                </a:cubicBezTo>
                <a:cubicBezTo>
                  <a:pt x="14649" y="33"/>
                  <a:pt x="14348" y="0"/>
                  <a:pt x="1407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7" name="Google Shape;867;p30"/>
          <p:cNvSpPr/>
          <p:nvPr/>
        </p:nvSpPr>
        <p:spPr>
          <a:xfrm rot="10800000">
            <a:off x="2796520" y="4470450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8" name="Google Shape;868;p30"/>
          <p:cNvSpPr/>
          <p:nvPr/>
        </p:nvSpPr>
        <p:spPr>
          <a:xfrm rot="10800000">
            <a:off x="603857" y="2361000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9" name="Google Shape;869;p30"/>
          <p:cNvSpPr/>
          <p:nvPr/>
        </p:nvSpPr>
        <p:spPr>
          <a:xfrm rot="10800000">
            <a:off x="1139762" y="3704350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0" name="Google Shape;870;p30"/>
          <p:cNvSpPr/>
          <p:nvPr/>
        </p:nvSpPr>
        <p:spPr>
          <a:xfrm rot="-10659180">
            <a:off x="1696000" y="2225149"/>
            <a:ext cx="294654" cy="24085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1" name="Google Shape;871;p30"/>
          <p:cNvSpPr/>
          <p:nvPr/>
        </p:nvSpPr>
        <p:spPr>
          <a:xfrm rot="10800000">
            <a:off x="2290412" y="1997587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2" name="Google Shape;872;p30"/>
          <p:cNvSpPr/>
          <p:nvPr/>
        </p:nvSpPr>
        <p:spPr>
          <a:xfrm rot="10800000">
            <a:off x="1528463" y="3362169"/>
            <a:ext cx="237994" cy="244822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3" name="Google Shape;873;p30"/>
          <p:cNvSpPr/>
          <p:nvPr/>
        </p:nvSpPr>
        <p:spPr>
          <a:xfrm rot="10800000">
            <a:off x="1177988" y="4565169"/>
            <a:ext cx="237994" cy="244822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4" name="Google Shape;874;p30"/>
          <p:cNvSpPr/>
          <p:nvPr/>
        </p:nvSpPr>
        <p:spPr>
          <a:xfrm rot="10800000">
            <a:off x="424762" y="1624312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5" name="Google Shape;875;p30"/>
          <p:cNvSpPr/>
          <p:nvPr/>
        </p:nvSpPr>
        <p:spPr>
          <a:xfrm rot="6479623">
            <a:off x="100137" y="924786"/>
            <a:ext cx="219074" cy="17907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6" name="Google Shape;876;p30"/>
          <p:cNvSpPr/>
          <p:nvPr/>
        </p:nvSpPr>
        <p:spPr>
          <a:xfrm rot="10800000">
            <a:off x="2512387" y="4809987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7" name="Google Shape;877;p30"/>
          <p:cNvSpPr/>
          <p:nvPr/>
        </p:nvSpPr>
        <p:spPr>
          <a:xfrm rot="10800000">
            <a:off x="2067132" y="4469134"/>
            <a:ext cx="110950" cy="110939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8" name="Google Shape;878;p30"/>
          <p:cNvSpPr/>
          <p:nvPr/>
        </p:nvSpPr>
        <p:spPr>
          <a:xfrm rot="-10659180">
            <a:off x="878512" y="1375837"/>
            <a:ext cx="294654" cy="24085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9" name="Google Shape;879;p30"/>
          <p:cNvSpPr/>
          <p:nvPr/>
        </p:nvSpPr>
        <p:spPr>
          <a:xfrm rot="-6751084">
            <a:off x="2552128" y="1553916"/>
            <a:ext cx="290457" cy="319880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  <p:sp>
        <p:nvSpPr>
          <p:cNvPr id="880" name="Google Shape;880;p30"/>
          <p:cNvSpPr/>
          <p:nvPr/>
        </p:nvSpPr>
        <p:spPr>
          <a:xfrm rot="10800000">
            <a:off x="2069488" y="3562794"/>
            <a:ext cx="237994" cy="244822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1" name="Google Shape;881;p30"/>
          <p:cNvSpPr/>
          <p:nvPr/>
        </p:nvSpPr>
        <p:spPr>
          <a:xfrm rot="10800000">
            <a:off x="344145" y="3772462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2" name="Google Shape;882;p30"/>
          <p:cNvSpPr/>
          <p:nvPr/>
        </p:nvSpPr>
        <p:spPr>
          <a:xfrm rot="10800000">
            <a:off x="120682" y="3223912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3" name="Google Shape;883;p30"/>
          <p:cNvSpPr/>
          <p:nvPr/>
        </p:nvSpPr>
        <p:spPr>
          <a:xfrm rot="10800000">
            <a:off x="812407" y="4844062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4" name="Google Shape;884;p30"/>
          <p:cNvSpPr/>
          <p:nvPr/>
        </p:nvSpPr>
        <p:spPr>
          <a:xfrm rot="5674466">
            <a:off x="54188" y="4265429"/>
            <a:ext cx="294658" cy="240851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5" name="Google Shape;885;p30"/>
          <p:cNvSpPr/>
          <p:nvPr/>
        </p:nvSpPr>
        <p:spPr>
          <a:xfrm rot="-642310">
            <a:off x="1694835" y="4870228"/>
            <a:ext cx="296980" cy="203642"/>
          </a:xfrm>
          <a:custGeom>
            <a:avLst/>
            <a:gdLst/>
            <a:ahLst/>
            <a:cxnLst/>
            <a:rect l="l" t="t" r="r" b="b"/>
            <a:pathLst>
              <a:path w="20042" h="13743" extrusionOk="0">
                <a:moveTo>
                  <a:pt x="14071" y="0"/>
                </a:moveTo>
                <a:cubicBezTo>
                  <a:pt x="10001" y="0"/>
                  <a:pt x="11375" y="7108"/>
                  <a:pt x="11375" y="7108"/>
                </a:cubicBezTo>
                <a:cubicBezTo>
                  <a:pt x="11375" y="7108"/>
                  <a:pt x="9274" y="1408"/>
                  <a:pt x="6596" y="1408"/>
                </a:cubicBezTo>
                <a:cubicBezTo>
                  <a:pt x="5720" y="1408"/>
                  <a:pt x="4783" y="2019"/>
                  <a:pt x="3837" y="3639"/>
                </a:cubicBezTo>
                <a:cubicBezTo>
                  <a:pt x="1" y="10243"/>
                  <a:pt x="13177" y="13713"/>
                  <a:pt x="13177" y="13713"/>
                </a:cubicBezTo>
                <a:cubicBezTo>
                  <a:pt x="13237" y="13732"/>
                  <a:pt x="13299" y="13742"/>
                  <a:pt x="13363" y="13742"/>
                </a:cubicBezTo>
                <a:cubicBezTo>
                  <a:pt x="15662" y="13742"/>
                  <a:pt x="20041" y="1206"/>
                  <a:pt x="14978" y="103"/>
                </a:cubicBezTo>
                <a:cubicBezTo>
                  <a:pt x="14649" y="33"/>
                  <a:pt x="14348" y="0"/>
                  <a:pt x="1407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6" name="Google Shape;886;p30"/>
          <p:cNvSpPr/>
          <p:nvPr/>
        </p:nvSpPr>
        <p:spPr>
          <a:xfrm rot="10800000">
            <a:off x="2290401" y="86519"/>
            <a:ext cx="237994" cy="244822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7" name="Google Shape;887;p30"/>
          <p:cNvSpPr/>
          <p:nvPr/>
        </p:nvSpPr>
        <p:spPr>
          <a:xfrm rot="10800000">
            <a:off x="86612" y="2150325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8" name="Google Shape;888;p30"/>
          <p:cNvSpPr/>
          <p:nvPr/>
        </p:nvSpPr>
        <p:spPr>
          <a:xfrm rot="10800000">
            <a:off x="1403124" y="1445250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9" name="Google Shape;889;p30"/>
          <p:cNvSpPr/>
          <p:nvPr/>
        </p:nvSpPr>
        <p:spPr>
          <a:xfrm rot="-6751084">
            <a:off x="880616" y="62241"/>
            <a:ext cx="290457" cy="319880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  <p:sp>
        <p:nvSpPr>
          <p:cNvPr id="890" name="Google Shape;890;p30"/>
          <p:cNvSpPr/>
          <p:nvPr/>
        </p:nvSpPr>
        <p:spPr>
          <a:xfrm rot="6479623">
            <a:off x="2492400" y="835349"/>
            <a:ext cx="219074" cy="17907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1" name="Google Shape;891;p30"/>
          <p:cNvSpPr/>
          <p:nvPr/>
        </p:nvSpPr>
        <p:spPr>
          <a:xfrm rot="-8331230">
            <a:off x="1779231" y="4036497"/>
            <a:ext cx="260322" cy="22711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2" name="Google Shape;892;p30"/>
          <p:cNvSpPr/>
          <p:nvPr/>
        </p:nvSpPr>
        <p:spPr>
          <a:xfrm rot="10800000">
            <a:off x="1704332" y="306650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3" name="Google Shape;893;p30"/>
          <p:cNvSpPr/>
          <p:nvPr/>
        </p:nvSpPr>
        <p:spPr>
          <a:xfrm rot="10800000">
            <a:off x="3063582" y="40675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4" name="Google Shape;894;p30"/>
          <p:cNvSpPr/>
          <p:nvPr/>
        </p:nvSpPr>
        <p:spPr>
          <a:xfrm rot="-10659094">
            <a:off x="2018901" y="1305247"/>
            <a:ext cx="207410" cy="169549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5" name="Google Shape;895;p30"/>
          <p:cNvSpPr/>
          <p:nvPr/>
        </p:nvSpPr>
        <p:spPr>
          <a:xfrm rot="10800000">
            <a:off x="2482938" y="2448244"/>
            <a:ext cx="237994" cy="244822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6" name="Google Shape;896;p30"/>
          <p:cNvSpPr/>
          <p:nvPr/>
        </p:nvSpPr>
        <p:spPr>
          <a:xfrm>
            <a:off x="389001" y="-1033888"/>
            <a:ext cx="8121323" cy="7211276"/>
          </a:xfrm>
          <a:custGeom>
            <a:avLst/>
            <a:gdLst/>
            <a:ahLst/>
            <a:cxnLst/>
            <a:rect l="l" t="t" r="r" b="b"/>
            <a:pathLst>
              <a:path w="129408" h="114907" extrusionOk="0">
                <a:moveTo>
                  <a:pt x="60227" y="0"/>
                </a:moveTo>
                <a:cubicBezTo>
                  <a:pt x="42600" y="0"/>
                  <a:pt x="39204" y="13196"/>
                  <a:pt x="35159" y="18828"/>
                </a:cubicBezTo>
                <a:cubicBezTo>
                  <a:pt x="30056" y="25966"/>
                  <a:pt x="23084" y="20095"/>
                  <a:pt x="11542" y="33004"/>
                </a:cubicBezTo>
                <a:cubicBezTo>
                  <a:pt x="1" y="45914"/>
                  <a:pt x="16813" y="58056"/>
                  <a:pt x="10075" y="68830"/>
                </a:cubicBezTo>
                <a:cubicBezTo>
                  <a:pt x="3362" y="79596"/>
                  <a:pt x="16014" y="96684"/>
                  <a:pt x="32268" y="96684"/>
                </a:cubicBezTo>
                <a:cubicBezTo>
                  <a:pt x="32331" y="96684"/>
                  <a:pt x="32394" y="96684"/>
                  <a:pt x="32457" y="96683"/>
                </a:cubicBezTo>
                <a:cubicBezTo>
                  <a:pt x="32521" y="96683"/>
                  <a:pt x="32584" y="96683"/>
                  <a:pt x="32647" y="96683"/>
                </a:cubicBezTo>
                <a:cubicBezTo>
                  <a:pt x="48748" y="96683"/>
                  <a:pt x="41890" y="113666"/>
                  <a:pt x="57208" y="114529"/>
                </a:cubicBezTo>
                <a:cubicBezTo>
                  <a:pt x="60783" y="114723"/>
                  <a:pt x="64388" y="114906"/>
                  <a:pt x="67874" y="114906"/>
                </a:cubicBezTo>
                <a:cubicBezTo>
                  <a:pt x="79381" y="114906"/>
                  <a:pt x="89577" y="112911"/>
                  <a:pt x="93034" y="102721"/>
                </a:cubicBezTo>
                <a:cubicBezTo>
                  <a:pt x="97537" y="89412"/>
                  <a:pt x="111047" y="100586"/>
                  <a:pt x="119386" y="85542"/>
                </a:cubicBezTo>
                <a:cubicBezTo>
                  <a:pt x="127759" y="70498"/>
                  <a:pt x="116484" y="61792"/>
                  <a:pt x="123122" y="52185"/>
                </a:cubicBezTo>
                <a:cubicBezTo>
                  <a:pt x="129408" y="43087"/>
                  <a:pt x="121934" y="17209"/>
                  <a:pt x="104808" y="17209"/>
                </a:cubicBezTo>
                <a:cubicBezTo>
                  <a:pt x="103849" y="17209"/>
                  <a:pt x="102859" y="17290"/>
                  <a:pt x="101840" y="17460"/>
                </a:cubicBezTo>
                <a:cubicBezTo>
                  <a:pt x="99671" y="17822"/>
                  <a:pt x="97890" y="17986"/>
                  <a:pt x="96413" y="17986"/>
                </a:cubicBezTo>
                <a:cubicBezTo>
                  <a:pt x="84810" y="17986"/>
                  <a:pt x="91992" y="7818"/>
                  <a:pt x="77256" y="3083"/>
                </a:cubicBezTo>
                <a:cubicBezTo>
                  <a:pt x="70427" y="904"/>
                  <a:pt x="64840" y="0"/>
                  <a:pt x="6022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9_1_1"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31"/>
          <p:cNvSpPr/>
          <p:nvPr/>
        </p:nvSpPr>
        <p:spPr>
          <a:xfrm>
            <a:off x="1279900" y="4738013"/>
            <a:ext cx="219073" cy="179081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9" name="Google Shape;899;p31"/>
          <p:cNvSpPr/>
          <p:nvPr/>
        </p:nvSpPr>
        <p:spPr>
          <a:xfrm>
            <a:off x="7051950" y="4659475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0" name="Google Shape;900;p31"/>
          <p:cNvSpPr/>
          <p:nvPr/>
        </p:nvSpPr>
        <p:spPr>
          <a:xfrm>
            <a:off x="84750" y="4781675"/>
            <a:ext cx="401040" cy="274963"/>
          </a:xfrm>
          <a:custGeom>
            <a:avLst/>
            <a:gdLst/>
            <a:ahLst/>
            <a:cxnLst/>
            <a:rect l="l" t="t" r="r" b="b"/>
            <a:pathLst>
              <a:path w="20042" h="13743" extrusionOk="0">
                <a:moveTo>
                  <a:pt x="14071" y="0"/>
                </a:moveTo>
                <a:cubicBezTo>
                  <a:pt x="10001" y="0"/>
                  <a:pt x="11375" y="7108"/>
                  <a:pt x="11375" y="7108"/>
                </a:cubicBezTo>
                <a:cubicBezTo>
                  <a:pt x="11375" y="7108"/>
                  <a:pt x="9274" y="1408"/>
                  <a:pt x="6596" y="1408"/>
                </a:cubicBezTo>
                <a:cubicBezTo>
                  <a:pt x="5720" y="1408"/>
                  <a:pt x="4783" y="2019"/>
                  <a:pt x="3837" y="3639"/>
                </a:cubicBezTo>
                <a:cubicBezTo>
                  <a:pt x="1" y="10243"/>
                  <a:pt x="13177" y="13713"/>
                  <a:pt x="13177" y="13713"/>
                </a:cubicBezTo>
                <a:cubicBezTo>
                  <a:pt x="13237" y="13732"/>
                  <a:pt x="13299" y="13742"/>
                  <a:pt x="13363" y="13742"/>
                </a:cubicBezTo>
                <a:cubicBezTo>
                  <a:pt x="15662" y="13742"/>
                  <a:pt x="20041" y="1206"/>
                  <a:pt x="14978" y="103"/>
                </a:cubicBezTo>
                <a:cubicBezTo>
                  <a:pt x="14649" y="33"/>
                  <a:pt x="14348" y="0"/>
                  <a:pt x="140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1" name="Google Shape;901;p31"/>
          <p:cNvSpPr/>
          <p:nvPr/>
        </p:nvSpPr>
        <p:spPr>
          <a:xfrm>
            <a:off x="8100075" y="4514464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2" name="Google Shape;902;p31"/>
          <p:cNvSpPr/>
          <p:nvPr/>
        </p:nvSpPr>
        <p:spPr>
          <a:xfrm>
            <a:off x="7723000" y="4871927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3" name="Google Shape;903;p31"/>
          <p:cNvSpPr/>
          <p:nvPr/>
        </p:nvSpPr>
        <p:spPr>
          <a:xfrm rot="-4320377">
            <a:off x="2302534" y="4829627"/>
            <a:ext cx="219074" cy="179074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4" name="Google Shape;904;p31"/>
          <p:cNvSpPr/>
          <p:nvPr/>
        </p:nvSpPr>
        <p:spPr>
          <a:xfrm rot="444932" flipH="1">
            <a:off x="8543457" y="4690089"/>
            <a:ext cx="413063" cy="274961"/>
          </a:xfrm>
          <a:custGeom>
            <a:avLst/>
            <a:gdLst/>
            <a:ahLst/>
            <a:cxnLst/>
            <a:rect l="l" t="t" r="r" b="b"/>
            <a:pathLst>
              <a:path w="20042" h="13743" extrusionOk="0">
                <a:moveTo>
                  <a:pt x="14071" y="0"/>
                </a:moveTo>
                <a:cubicBezTo>
                  <a:pt x="10001" y="0"/>
                  <a:pt x="11375" y="7108"/>
                  <a:pt x="11375" y="7108"/>
                </a:cubicBezTo>
                <a:cubicBezTo>
                  <a:pt x="11375" y="7108"/>
                  <a:pt x="9274" y="1408"/>
                  <a:pt x="6596" y="1408"/>
                </a:cubicBezTo>
                <a:cubicBezTo>
                  <a:pt x="5720" y="1408"/>
                  <a:pt x="4783" y="2019"/>
                  <a:pt x="3837" y="3639"/>
                </a:cubicBezTo>
                <a:cubicBezTo>
                  <a:pt x="1" y="10243"/>
                  <a:pt x="13177" y="13713"/>
                  <a:pt x="13177" y="13713"/>
                </a:cubicBezTo>
                <a:cubicBezTo>
                  <a:pt x="13237" y="13732"/>
                  <a:pt x="13299" y="13742"/>
                  <a:pt x="13363" y="13742"/>
                </a:cubicBezTo>
                <a:cubicBezTo>
                  <a:pt x="15662" y="13742"/>
                  <a:pt x="20041" y="1206"/>
                  <a:pt x="14978" y="103"/>
                </a:cubicBezTo>
                <a:cubicBezTo>
                  <a:pt x="14649" y="33"/>
                  <a:pt x="14348" y="0"/>
                  <a:pt x="1407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5" name="Google Shape;905;p31"/>
          <p:cNvSpPr/>
          <p:nvPr/>
        </p:nvSpPr>
        <p:spPr>
          <a:xfrm rot="2135160">
            <a:off x="5536729" y="4558038"/>
            <a:ext cx="296967" cy="203633"/>
          </a:xfrm>
          <a:custGeom>
            <a:avLst/>
            <a:gdLst/>
            <a:ahLst/>
            <a:cxnLst/>
            <a:rect l="l" t="t" r="r" b="b"/>
            <a:pathLst>
              <a:path w="20042" h="13743" extrusionOk="0">
                <a:moveTo>
                  <a:pt x="14071" y="0"/>
                </a:moveTo>
                <a:cubicBezTo>
                  <a:pt x="10001" y="0"/>
                  <a:pt x="11375" y="7108"/>
                  <a:pt x="11375" y="7108"/>
                </a:cubicBezTo>
                <a:cubicBezTo>
                  <a:pt x="11375" y="7108"/>
                  <a:pt x="9274" y="1408"/>
                  <a:pt x="6596" y="1408"/>
                </a:cubicBezTo>
                <a:cubicBezTo>
                  <a:pt x="5720" y="1408"/>
                  <a:pt x="4783" y="2019"/>
                  <a:pt x="3837" y="3639"/>
                </a:cubicBezTo>
                <a:cubicBezTo>
                  <a:pt x="1" y="10243"/>
                  <a:pt x="13177" y="13713"/>
                  <a:pt x="13177" y="13713"/>
                </a:cubicBezTo>
                <a:cubicBezTo>
                  <a:pt x="13237" y="13732"/>
                  <a:pt x="13299" y="13742"/>
                  <a:pt x="13363" y="13742"/>
                </a:cubicBezTo>
                <a:cubicBezTo>
                  <a:pt x="15662" y="13742"/>
                  <a:pt x="20041" y="1206"/>
                  <a:pt x="14978" y="103"/>
                </a:cubicBezTo>
                <a:cubicBezTo>
                  <a:pt x="14649" y="33"/>
                  <a:pt x="14348" y="0"/>
                  <a:pt x="1407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6" name="Google Shape;906;p31"/>
          <p:cNvSpPr/>
          <p:nvPr/>
        </p:nvSpPr>
        <p:spPr>
          <a:xfrm rot="404198">
            <a:off x="6333540" y="4805600"/>
            <a:ext cx="260321" cy="227115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7" name="Google Shape;907;p31"/>
          <p:cNvSpPr/>
          <p:nvPr/>
        </p:nvSpPr>
        <p:spPr>
          <a:xfrm>
            <a:off x="2998600" y="4548525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8" name="Google Shape;908;p31"/>
          <p:cNvSpPr/>
          <p:nvPr/>
        </p:nvSpPr>
        <p:spPr>
          <a:xfrm>
            <a:off x="3440825" y="4829075"/>
            <a:ext cx="175150" cy="180175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09" name="Google Shape;909;p31"/>
          <p:cNvGrpSpPr/>
          <p:nvPr/>
        </p:nvGrpSpPr>
        <p:grpSpPr>
          <a:xfrm rot="-1692578" flipH="1">
            <a:off x="3886620" y="4137212"/>
            <a:ext cx="1078945" cy="933554"/>
            <a:chOff x="968013" y="650077"/>
            <a:chExt cx="777108" cy="672348"/>
          </a:xfrm>
        </p:grpSpPr>
        <p:sp>
          <p:nvSpPr>
            <p:cNvPr id="910" name="Google Shape;910;p31"/>
            <p:cNvSpPr/>
            <p:nvPr/>
          </p:nvSpPr>
          <p:spPr>
            <a:xfrm rot="-1397473">
              <a:off x="1241414" y="935197"/>
              <a:ext cx="332432" cy="272827"/>
            </a:xfrm>
            <a:custGeom>
              <a:avLst/>
              <a:gdLst/>
              <a:ahLst/>
              <a:cxnLst/>
              <a:rect l="l" t="t" r="r" b="b"/>
              <a:pathLst>
                <a:path w="16879" h="13851" extrusionOk="0">
                  <a:moveTo>
                    <a:pt x="7659" y="0"/>
                  </a:moveTo>
                  <a:cubicBezTo>
                    <a:pt x="394" y="0"/>
                    <a:pt x="0" y="10073"/>
                    <a:pt x="100" y="13845"/>
                  </a:cubicBezTo>
                  <a:cubicBezTo>
                    <a:pt x="316" y="13849"/>
                    <a:pt x="529" y="13851"/>
                    <a:pt x="738" y="13851"/>
                  </a:cubicBezTo>
                  <a:cubicBezTo>
                    <a:pt x="2454" y="13851"/>
                    <a:pt x="3842" y="13738"/>
                    <a:pt x="4169" y="13679"/>
                  </a:cubicBezTo>
                  <a:cubicBezTo>
                    <a:pt x="5237" y="13512"/>
                    <a:pt x="2668" y="3605"/>
                    <a:pt x="9206" y="3605"/>
                  </a:cubicBezTo>
                  <a:cubicBezTo>
                    <a:pt x="11636" y="3605"/>
                    <a:pt x="11222" y="12752"/>
                    <a:pt x="12449" y="12752"/>
                  </a:cubicBezTo>
                  <a:cubicBezTo>
                    <a:pt x="12468" y="12752"/>
                    <a:pt x="12488" y="12749"/>
                    <a:pt x="12509" y="12745"/>
                  </a:cubicBezTo>
                  <a:cubicBezTo>
                    <a:pt x="12976" y="12611"/>
                    <a:pt x="14810" y="12411"/>
                    <a:pt x="16878" y="12111"/>
                  </a:cubicBezTo>
                  <a:cubicBezTo>
                    <a:pt x="16445" y="8141"/>
                    <a:pt x="14710" y="169"/>
                    <a:pt x="7839" y="2"/>
                  </a:cubicBezTo>
                  <a:cubicBezTo>
                    <a:pt x="7778" y="1"/>
                    <a:pt x="7719" y="0"/>
                    <a:pt x="76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31"/>
            <p:cNvSpPr/>
            <p:nvPr/>
          </p:nvSpPr>
          <p:spPr>
            <a:xfrm rot="-1397473">
              <a:off x="1030693" y="760540"/>
              <a:ext cx="651747" cy="451423"/>
            </a:xfrm>
            <a:custGeom>
              <a:avLst/>
              <a:gdLst/>
              <a:ahLst/>
              <a:cxnLst/>
              <a:rect l="l" t="t" r="r" b="b"/>
              <a:pathLst>
                <a:path w="33092" h="22918" extrusionOk="0">
                  <a:moveTo>
                    <a:pt x="18151" y="0"/>
                  </a:moveTo>
                  <a:cubicBezTo>
                    <a:pt x="1825" y="0"/>
                    <a:pt x="301" y="20015"/>
                    <a:pt x="301" y="20015"/>
                  </a:cubicBezTo>
                  <a:cubicBezTo>
                    <a:pt x="1" y="21616"/>
                    <a:pt x="1702" y="22484"/>
                    <a:pt x="3937" y="22917"/>
                  </a:cubicBezTo>
                  <a:cubicBezTo>
                    <a:pt x="4235" y="12920"/>
                    <a:pt x="7555" y="4303"/>
                    <a:pt x="17615" y="4303"/>
                  </a:cubicBezTo>
                  <a:cubicBezTo>
                    <a:pt x="17692" y="4303"/>
                    <a:pt x="17769" y="4303"/>
                    <a:pt x="17847" y="4304"/>
                  </a:cubicBezTo>
                  <a:cubicBezTo>
                    <a:pt x="26086" y="4438"/>
                    <a:pt x="28921" y="15846"/>
                    <a:pt x="29755" y="20949"/>
                  </a:cubicBezTo>
                  <a:cubicBezTo>
                    <a:pt x="31657" y="20582"/>
                    <a:pt x="33091" y="20149"/>
                    <a:pt x="32958" y="19682"/>
                  </a:cubicBezTo>
                  <a:cubicBezTo>
                    <a:pt x="32557" y="18448"/>
                    <a:pt x="31690" y="134"/>
                    <a:pt x="18314" y="1"/>
                  </a:cubicBezTo>
                  <a:cubicBezTo>
                    <a:pt x="18259" y="1"/>
                    <a:pt x="18205" y="0"/>
                    <a:pt x="1815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31"/>
            <p:cNvSpPr/>
            <p:nvPr/>
          </p:nvSpPr>
          <p:spPr>
            <a:xfrm rot="-1397473">
              <a:off x="1126304" y="839113"/>
              <a:ext cx="508525" cy="375884"/>
            </a:xfrm>
            <a:custGeom>
              <a:avLst/>
              <a:gdLst/>
              <a:ahLst/>
              <a:cxnLst/>
              <a:rect l="l" t="t" r="r" b="b"/>
              <a:pathLst>
                <a:path w="25820" h="19083" extrusionOk="0">
                  <a:moveTo>
                    <a:pt x="13678" y="1"/>
                  </a:moveTo>
                  <a:cubicBezTo>
                    <a:pt x="3586" y="1"/>
                    <a:pt x="299" y="8618"/>
                    <a:pt x="1" y="18615"/>
                  </a:cubicBezTo>
                  <a:cubicBezTo>
                    <a:pt x="1535" y="18949"/>
                    <a:pt x="3337" y="19049"/>
                    <a:pt x="4938" y="19082"/>
                  </a:cubicBezTo>
                  <a:cubicBezTo>
                    <a:pt x="4838" y="15310"/>
                    <a:pt x="5232" y="5237"/>
                    <a:pt x="12497" y="5237"/>
                  </a:cubicBezTo>
                  <a:cubicBezTo>
                    <a:pt x="12557" y="5237"/>
                    <a:pt x="12616" y="5238"/>
                    <a:pt x="12677" y="5239"/>
                  </a:cubicBezTo>
                  <a:cubicBezTo>
                    <a:pt x="19515" y="5406"/>
                    <a:pt x="21283" y="13378"/>
                    <a:pt x="21716" y="17348"/>
                  </a:cubicBezTo>
                  <a:cubicBezTo>
                    <a:pt x="23084" y="17148"/>
                    <a:pt x="24552" y="16914"/>
                    <a:pt x="25819" y="16647"/>
                  </a:cubicBezTo>
                  <a:cubicBezTo>
                    <a:pt x="24985" y="11544"/>
                    <a:pt x="22117" y="136"/>
                    <a:pt x="13911" y="2"/>
                  </a:cubicBezTo>
                  <a:cubicBezTo>
                    <a:pt x="13833" y="1"/>
                    <a:pt x="13755" y="1"/>
                    <a:pt x="1367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13" name="Google Shape;913;p31"/>
          <p:cNvSpPr/>
          <p:nvPr/>
        </p:nvSpPr>
        <p:spPr>
          <a:xfrm>
            <a:off x="5071563" y="4905988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Titan One"/>
              <a:buNone/>
              <a:defRPr sz="3500">
                <a:solidFill>
                  <a:schemeClr val="dk2"/>
                </a:solidFill>
                <a:latin typeface="Titan One"/>
                <a:ea typeface="Titan One"/>
                <a:cs typeface="Titan One"/>
                <a:sym typeface="Titan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●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○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■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●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○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■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●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○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Comfortaa"/>
              <a:buChar char="■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3" r:id="rId2"/>
    <p:sldLayoutId id="2147483658" r:id="rId3"/>
    <p:sldLayoutId id="2147483659" r:id="rId4"/>
    <p:sldLayoutId id="2147483675" r:id="rId5"/>
    <p:sldLayoutId id="2147483676" r:id="rId6"/>
    <p:sldLayoutId id="2147483677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35"/>
          <p:cNvSpPr/>
          <p:nvPr/>
        </p:nvSpPr>
        <p:spPr>
          <a:xfrm rot="10800000">
            <a:off x="2345498" y="3618361"/>
            <a:ext cx="4551071" cy="547329"/>
          </a:xfrm>
          <a:custGeom>
            <a:avLst/>
            <a:gdLst/>
            <a:ahLst/>
            <a:cxnLst/>
            <a:rect l="l" t="t" r="r" b="b"/>
            <a:pathLst>
              <a:path w="149020" h="13531" extrusionOk="0">
                <a:moveTo>
                  <a:pt x="80159" y="1"/>
                </a:moveTo>
                <a:cubicBezTo>
                  <a:pt x="78216" y="1"/>
                  <a:pt x="76274" y="26"/>
                  <a:pt x="74331" y="82"/>
                </a:cubicBezTo>
                <a:cubicBezTo>
                  <a:pt x="67866" y="273"/>
                  <a:pt x="61437" y="821"/>
                  <a:pt x="54983" y="1225"/>
                </a:cubicBezTo>
                <a:cubicBezTo>
                  <a:pt x="44400" y="1906"/>
                  <a:pt x="33793" y="2247"/>
                  <a:pt x="23186" y="2247"/>
                </a:cubicBezTo>
                <a:cubicBezTo>
                  <a:pt x="16730" y="2247"/>
                  <a:pt x="10274" y="2121"/>
                  <a:pt x="3822" y="1868"/>
                </a:cubicBezTo>
                <a:cubicBezTo>
                  <a:pt x="3647" y="1862"/>
                  <a:pt x="3471" y="1855"/>
                  <a:pt x="3295" y="1855"/>
                </a:cubicBezTo>
                <a:cubicBezTo>
                  <a:pt x="2824" y="1855"/>
                  <a:pt x="2360" y="1902"/>
                  <a:pt x="1953" y="2118"/>
                </a:cubicBezTo>
                <a:cubicBezTo>
                  <a:pt x="0" y="3166"/>
                  <a:pt x="227" y="8595"/>
                  <a:pt x="1370" y="11024"/>
                </a:cubicBezTo>
                <a:cubicBezTo>
                  <a:pt x="2320" y="13032"/>
                  <a:pt x="5183" y="13531"/>
                  <a:pt x="8303" y="13531"/>
                </a:cubicBezTo>
                <a:cubicBezTo>
                  <a:pt x="9013" y="13531"/>
                  <a:pt x="9737" y="13505"/>
                  <a:pt x="10454" y="13465"/>
                </a:cubicBezTo>
                <a:cubicBezTo>
                  <a:pt x="15455" y="13167"/>
                  <a:pt x="21813" y="12929"/>
                  <a:pt x="26825" y="12572"/>
                </a:cubicBezTo>
                <a:cubicBezTo>
                  <a:pt x="35937" y="11909"/>
                  <a:pt x="69618" y="10689"/>
                  <a:pt x="79980" y="10689"/>
                </a:cubicBezTo>
                <a:cubicBezTo>
                  <a:pt x="81154" y="10689"/>
                  <a:pt x="82029" y="10705"/>
                  <a:pt x="82535" y="10738"/>
                </a:cubicBezTo>
                <a:cubicBezTo>
                  <a:pt x="87713" y="11082"/>
                  <a:pt x="91752" y="11170"/>
                  <a:pt x="95301" y="11170"/>
                </a:cubicBezTo>
                <a:cubicBezTo>
                  <a:pt x="99043" y="11170"/>
                  <a:pt x="102240" y="11072"/>
                  <a:pt x="105653" y="11072"/>
                </a:cubicBezTo>
                <a:cubicBezTo>
                  <a:pt x="109444" y="11072"/>
                  <a:pt x="113503" y="11193"/>
                  <a:pt x="118872" y="11703"/>
                </a:cubicBezTo>
                <a:cubicBezTo>
                  <a:pt x="124759" y="12256"/>
                  <a:pt x="130232" y="12841"/>
                  <a:pt x="135833" y="12841"/>
                </a:cubicBezTo>
                <a:cubicBezTo>
                  <a:pt x="138672" y="12841"/>
                  <a:pt x="141543" y="12690"/>
                  <a:pt x="144518" y="12310"/>
                </a:cubicBezTo>
                <a:cubicBezTo>
                  <a:pt x="146507" y="12048"/>
                  <a:pt x="148983" y="11131"/>
                  <a:pt x="148960" y="9131"/>
                </a:cubicBezTo>
                <a:cubicBezTo>
                  <a:pt x="148948" y="8131"/>
                  <a:pt x="149019" y="7762"/>
                  <a:pt x="148960" y="6762"/>
                </a:cubicBezTo>
                <a:cubicBezTo>
                  <a:pt x="148912" y="5940"/>
                  <a:pt x="148531" y="4559"/>
                  <a:pt x="148186" y="3809"/>
                </a:cubicBezTo>
                <a:cubicBezTo>
                  <a:pt x="147769" y="2928"/>
                  <a:pt x="146602" y="2761"/>
                  <a:pt x="145638" y="2714"/>
                </a:cubicBezTo>
                <a:cubicBezTo>
                  <a:pt x="130838" y="2035"/>
                  <a:pt x="116051" y="1344"/>
                  <a:pt x="101263" y="654"/>
                </a:cubicBezTo>
                <a:cubicBezTo>
                  <a:pt x="94228" y="327"/>
                  <a:pt x="87194" y="1"/>
                  <a:pt x="8015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5" name="Google Shape;925;p35"/>
          <p:cNvSpPr txBox="1">
            <a:spLocks noGrp="1"/>
          </p:cNvSpPr>
          <p:nvPr>
            <p:ph type="ctrTitle"/>
          </p:nvPr>
        </p:nvSpPr>
        <p:spPr>
          <a:xfrm>
            <a:off x="1869803" y="1391327"/>
            <a:ext cx="5980117" cy="2412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dirty="0" smtClean="0"/>
              <a:t>Р</a:t>
            </a:r>
            <a:r>
              <a:rPr lang="ru-RU" sz="4000" dirty="0" smtClean="0">
                <a:solidFill>
                  <a:schemeClr val="accent1"/>
                </a:solidFill>
              </a:rPr>
              <a:t>а</a:t>
            </a:r>
            <a:r>
              <a:rPr lang="ru-RU" sz="4000" dirty="0" smtClean="0">
                <a:solidFill>
                  <a:schemeClr val="accent5"/>
                </a:solidFill>
              </a:rPr>
              <a:t>з</a:t>
            </a:r>
            <a:r>
              <a:rPr lang="ru-RU" sz="4000" dirty="0" smtClean="0">
                <a:solidFill>
                  <a:schemeClr val="accent4"/>
                </a:solidFill>
              </a:rPr>
              <a:t>в</a:t>
            </a:r>
            <a:r>
              <a:rPr lang="ru-RU" sz="4000" dirty="0" smtClean="0">
                <a:solidFill>
                  <a:schemeClr val="accent2"/>
                </a:solidFill>
              </a:rPr>
              <a:t>и</a:t>
            </a:r>
            <a:r>
              <a:rPr lang="ru-RU" sz="4000" dirty="0" smtClean="0">
                <a:solidFill>
                  <a:schemeClr val="accent6"/>
                </a:solidFill>
              </a:rPr>
              <a:t>в</a:t>
            </a:r>
            <a:r>
              <a:rPr lang="ru-RU" sz="4000" dirty="0" smtClean="0">
                <a:solidFill>
                  <a:schemeClr val="accent3"/>
                </a:solidFill>
              </a:rPr>
              <a:t>а</a:t>
            </a:r>
            <a:r>
              <a:rPr lang="ru-RU" sz="4000" dirty="0" smtClean="0">
                <a:solidFill>
                  <a:schemeClr val="accent1"/>
                </a:solidFill>
              </a:rPr>
              <a:t>ю</a:t>
            </a:r>
            <a:r>
              <a:rPr lang="ru-RU" sz="4000" dirty="0" smtClean="0">
                <a:solidFill>
                  <a:schemeClr val="accent5"/>
                </a:solidFill>
              </a:rPr>
              <a:t>щ</a:t>
            </a:r>
            <a:r>
              <a:rPr lang="ru-RU" sz="4000" dirty="0" smtClean="0">
                <a:solidFill>
                  <a:schemeClr val="accent3"/>
                </a:solidFill>
              </a:rPr>
              <a:t>а</a:t>
            </a:r>
            <a:r>
              <a:rPr lang="ru-RU" sz="4000" dirty="0" smtClean="0">
                <a:solidFill>
                  <a:schemeClr val="accent2"/>
                </a:solidFill>
              </a:rPr>
              <a:t>я </a:t>
            </a:r>
            <a:r>
              <a:rPr lang="ru-RU" sz="4000" dirty="0" smtClean="0">
                <a:solidFill>
                  <a:schemeClr val="accent6"/>
                </a:solidFill>
              </a:rPr>
              <a:t>п</a:t>
            </a:r>
            <a:r>
              <a:rPr lang="ru-RU" sz="4000" dirty="0" smtClean="0"/>
              <a:t>р</a:t>
            </a:r>
            <a:r>
              <a:rPr lang="ru-RU" sz="4000" dirty="0" smtClean="0">
                <a:solidFill>
                  <a:schemeClr val="accent1"/>
                </a:solidFill>
              </a:rPr>
              <a:t>е</a:t>
            </a:r>
            <a:r>
              <a:rPr lang="ru-RU" sz="4000" dirty="0" smtClean="0">
                <a:solidFill>
                  <a:schemeClr val="accent5"/>
                </a:solidFill>
              </a:rPr>
              <a:t>д</a:t>
            </a:r>
            <a:r>
              <a:rPr lang="ru-RU" sz="4000" dirty="0" smtClean="0">
                <a:solidFill>
                  <a:schemeClr val="accent3"/>
                </a:solidFill>
              </a:rPr>
              <a:t>м</a:t>
            </a:r>
            <a:r>
              <a:rPr lang="ru-RU" sz="4000" dirty="0" smtClean="0">
                <a:solidFill>
                  <a:schemeClr val="accent2"/>
                </a:solidFill>
              </a:rPr>
              <a:t>е</a:t>
            </a:r>
            <a:r>
              <a:rPr lang="ru-RU" sz="4000" dirty="0" smtClean="0">
                <a:solidFill>
                  <a:srgbClr val="E69EA1"/>
                </a:solidFill>
              </a:rPr>
              <a:t>т</a:t>
            </a:r>
            <a:r>
              <a:rPr lang="ru-RU" sz="4000" dirty="0" smtClean="0">
                <a:solidFill>
                  <a:srgbClr val="DB722F"/>
                </a:solidFill>
              </a:rPr>
              <a:t>н</a:t>
            </a:r>
            <a:r>
              <a:rPr lang="ru-RU" sz="4000" dirty="0" smtClean="0">
                <a:solidFill>
                  <a:srgbClr val="38965D"/>
                </a:solidFill>
              </a:rPr>
              <a:t>о</a:t>
            </a:r>
            <a:r>
              <a:rPr lang="ru-RU" sz="2000" dirty="0" smtClean="0">
                <a:solidFill>
                  <a:srgbClr val="D184B7"/>
                </a:solidFill>
              </a:rPr>
              <a:t>-</a:t>
            </a:r>
            <a:r>
              <a:rPr lang="ru-RU" sz="4000" dirty="0" smtClean="0">
                <a:solidFill>
                  <a:srgbClr val="5C679E"/>
                </a:solidFill>
              </a:rPr>
              <a:t>п</a:t>
            </a:r>
            <a:r>
              <a:rPr lang="ru-RU" sz="4000" dirty="0" smtClean="0">
                <a:solidFill>
                  <a:srgbClr val="EAC044"/>
                </a:solidFill>
              </a:rPr>
              <a:t>р</a:t>
            </a:r>
            <a:r>
              <a:rPr lang="ru-RU" sz="4000" dirty="0" smtClean="0">
                <a:solidFill>
                  <a:srgbClr val="98D0C3"/>
                </a:solidFill>
              </a:rPr>
              <a:t>о</a:t>
            </a:r>
            <a:r>
              <a:rPr lang="ru-RU" sz="4000" dirty="0" smtClean="0">
                <a:solidFill>
                  <a:srgbClr val="E69EA1"/>
                </a:solidFill>
              </a:rPr>
              <a:t>с</a:t>
            </a:r>
            <a:r>
              <a:rPr lang="ru-RU" sz="4000" dirty="0" smtClean="0">
                <a:solidFill>
                  <a:srgbClr val="38965D"/>
                </a:solidFill>
              </a:rPr>
              <a:t>т</a:t>
            </a:r>
            <a:r>
              <a:rPr lang="ru-RU" sz="4000" dirty="0" smtClean="0">
                <a:solidFill>
                  <a:srgbClr val="D184B7"/>
                </a:solidFill>
              </a:rPr>
              <a:t>р</a:t>
            </a:r>
            <a:r>
              <a:rPr lang="ru-RU" sz="4000" dirty="0" smtClean="0">
                <a:solidFill>
                  <a:srgbClr val="DB722F"/>
                </a:solidFill>
              </a:rPr>
              <a:t>а</a:t>
            </a:r>
            <a:r>
              <a:rPr lang="ru-RU" sz="4000" dirty="0" smtClean="0">
                <a:solidFill>
                  <a:srgbClr val="EAC044"/>
                </a:solidFill>
              </a:rPr>
              <a:t>н</a:t>
            </a:r>
            <a:r>
              <a:rPr lang="ru-RU" sz="4000" dirty="0" smtClean="0">
                <a:solidFill>
                  <a:srgbClr val="98D0C3"/>
                </a:solidFill>
              </a:rPr>
              <a:t>с</a:t>
            </a:r>
            <a:r>
              <a:rPr lang="ru-RU" sz="4000" dirty="0" smtClean="0">
                <a:solidFill>
                  <a:srgbClr val="5C679E"/>
                </a:solidFill>
              </a:rPr>
              <a:t>т</a:t>
            </a:r>
            <a:r>
              <a:rPr lang="ru-RU" sz="4000" dirty="0" smtClean="0">
                <a:solidFill>
                  <a:srgbClr val="E69EA1"/>
                </a:solidFill>
              </a:rPr>
              <a:t>в</a:t>
            </a:r>
            <a:r>
              <a:rPr lang="ru-RU" sz="4000" dirty="0" smtClean="0">
                <a:solidFill>
                  <a:srgbClr val="38965D"/>
                </a:solidFill>
              </a:rPr>
              <a:t>е</a:t>
            </a:r>
            <a:r>
              <a:rPr lang="ru-RU" sz="4000" dirty="0" smtClean="0">
                <a:solidFill>
                  <a:srgbClr val="DB722F"/>
                </a:solidFill>
              </a:rPr>
              <a:t>н</a:t>
            </a:r>
            <a:r>
              <a:rPr lang="ru-RU" sz="4000" dirty="0" smtClean="0">
                <a:solidFill>
                  <a:srgbClr val="D184B7"/>
                </a:solidFill>
              </a:rPr>
              <a:t>н</a:t>
            </a:r>
            <a:r>
              <a:rPr lang="ru-RU" sz="4000" dirty="0" smtClean="0">
                <a:solidFill>
                  <a:srgbClr val="98D0C3"/>
                </a:solidFill>
              </a:rPr>
              <a:t>а</a:t>
            </a:r>
            <a:r>
              <a:rPr lang="ru-RU" sz="4000" dirty="0" smtClean="0">
                <a:solidFill>
                  <a:schemeClr val="accent5">
                    <a:lumMod val="75000"/>
                  </a:schemeClr>
                </a:solidFill>
              </a:rPr>
              <a:t>я </a:t>
            </a:r>
            <a:r>
              <a:rPr lang="ru-RU" sz="4000" dirty="0" smtClean="0">
                <a:solidFill>
                  <a:srgbClr val="EAC044"/>
                </a:solidFill>
              </a:rPr>
              <a:t>с</a:t>
            </a:r>
            <a:r>
              <a:rPr lang="ru-RU" sz="4000" dirty="0" smtClean="0">
                <a:solidFill>
                  <a:srgbClr val="5C679E"/>
                </a:solidFill>
              </a:rPr>
              <a:t>р</a:t>
            </a:r>
            <a:r>
              <a:rPr lang="ru-RU" sz="4000" dirty="0" smtClean="0">
                <a:solidFill>
                  <a:srgbClr val="DB722F"/>
                </a:solidFill>
              </a:rPr>
              <a:t>е</a:t>
            </a:r>
            <a:r>
              <a:rPr lang="ru-RU" sz="4000" dirty="0" smtClean="0">
                <a:solidFill>
                  <a:srgbClr val="E69EA1"/>
                </a:solidFill>
              </a:rPr>
              <a:t>д</a:t>
            </a:r>
            <a:r>
              <a:rPr lang="ru-RU" sz="4000" dirty="0" smtClean="0">
                <a:solidFill>
                  <a:srgbClr val="98D0C3"/>
                </a:solidFill>
              </a:rPr>
              <a:t>а</a:t>
            </a:r>
            <a:r>
              <a:rPr lang="en" sz="4000" dirty="0" smtClean="0">
                <a:solidFill>
                  <a:schemeClr val="dk2"/>
                </a:solidFill>
                <a:sym typeface="Titan One"/>
              </a:rPr>
              <a:t> </a:t>
            </a:r>
            <a:r>
              <a:rPr lang="ru-RU" sz="4000" dirty="0" smtClean="0">
                <a:solidFill>
                  <a:schemeClr val="dk2"/>
                </a:solidFill>
                <a:sym typeface="Titan One"/>
              </a:rPr>
              <a:t/>
            </a:r>
            <a:br>
              <a:rPr lang="ru-RU" sz="4000" dirty="0" smtClean="0">
                <a:solidFill>
                  <a:schemeClr val="dk2"/>
                </a:solidFill>
                <a:sym typeface="Titan One"/>
              </a:rPr>
            </a:br>
            <a:r>
              <a:rPr lang="ru-RU" sz="4000" dirty="0" smtClean="0">
                <a:solidFill>
                  <a:schemeClr val="dk2"/>
                </a:solidFill>
                <a:sym typeface="Titan One"/>
              </a:rPr>
              <a:t>в подготовительной группе</a:t>
            </a:r>
            <a:endParaRPr sz="4000" dirty="0">
              <a:solidFill>
                <a:schemeClr val="dk2"/>
              </a:solidFill>
              <a:sym typeface="Titan One"/>
            </a:endParaRPr>
          </a:p>
        </p:txBody>
      </p:sp>
      <p:grpSp>
        <p:nvGrpSpPr>
          <p:cNvPr id="926" name="Google Shape;926;p35"/>
          <p:cNvGrpSpPr/>
          <p:nvPr/>
        </p:nvGrpSpPr>
        <p:grpSpPr>
          <a:xfrm>
            <a:off x="7267053" y="2646974"/>
            <a:ext cx="1935956" cy="1517623"/>
            <a:chOff x="6649199" y="1554770"/>
            <a:chExt cx="1935956" cy="1517623"/>
          </a:xfrm>
        </p:grpSpPr>
        <p:sp>
          <p:nvSpPr>
            <p:cNvPr id="927" name="Google Shape;927;p35"/>
            <p:cNvSpPr/>
            <p:nvPr/>
          </p:nvSpPr>
          <p:spPr>
            <a:xfrm rot="-207569" flipH="1">
              <a:off x="6784467" y="1754302"/>
              <a:ext cx="1665404" cy="1118583"/>
            </a:xfrm>
            <a:custGeom>
              <a:avLst/>
              <a:gdLst/>
              <a:ahLst/>
              <a:cxnLst/>
              <a:rect l="l" t="t" r="r" b="b"/>
              <a:pathLst>
                <a:path w="76422" h="51909" extrusionOk="0">
                  <a:moveTo>
                    <a:pt x="40463" y="0"/>
                  </a:moveTo>
                  <a:cubicBezTo>
                    <a:pt x="37460" y="34"/>
                    <a:pt x="34492" y="634"/>
                    <a:pt x="31756" y="1735"/>
                  </a:cubicBezTo>
                  <a:cubicBezTo>
                    <a:pt x="29288" y="2769"/>
                    <a:pt x="23184" y="5471"/>
                    <a:pt x="22750" y="10808"/>
                  </a:cubicBezTo>
                  <a:cubicBezTo>
                    <a:pt x="22750" y="10755"/>
                    <a:pt x="22707" y="10732"/>
                    <a:pt x="22635" y="10732"/>
                  </a:cubicBezTo>
                  <a:cubicBezTo>
                    <a:pt x="22256" y="10732"/>
                    <a:pt x="21061" y="11358"/>
                    <a:pt x="20949" y="11442"/>
                  </a:cubicBezTo>
                  <a:cubicBezTo>
                    <a:pt x="20482" y="11876"/>
                    <a:pt x="20015" y="12242"/>
                    <a:pt x="19614" y="12776"/>
                  </a:cubicBezTo>
                  <a:cubicBezTo>
                    <a:pt x="18147" y="14811"/>
                    <a:pt x="18147" y="17413"/>
                    <a:pt x="18647" y="19815"/>
                  </a:cubicBezTo>
                  <a:cubicBezTo>
                    <a:pt x="18780" y="20315"/>
                    <a:pt x="18914" y="20815"/>
                    <a:pt x="19047" y="21316"/>
                  </a:cubicBezTo>
                  <a:cubicBezTo>
                    <a:pt x="19214" y="21816"/>
                    <a:pt x="19381" y="22316"/>
                    <a:pt x="19581" y="22817"/>
                  </a:cubicBezTo>
                  <a:cubicBezTo>
                    <a:pt x="19748" y="23350"/>
                    <a:pt x="19981" y="23851"/>
                    <a:pt x="20181" y="24351"/>
                  </a:cubicBezTo>
                  <a:cubicBezTo>
                    <a:pt x="18680" y="25152"/>
                    <a:pt x="17413" y="26319"/>
                    <a:pt x="16846" y="27954"/>
                  </a:cubicBezTo>
                  <a:cubicBezTo>
                    <a:pt x="15912" y="30756"/>
                    <a:pt x="16512" y="33191"/>
                    <a:pt x="17246" y="35993"/>
                  </a:cubicBezTo>
                  <a:cubicBezTo>
                    <a:pt x="17379" y="36493"/>
                    <a:pt x="17546" y="36960"/>
                    <a:pt x="17680" y="37461"/>
                  </a:cubicBezTo>
                  <a:cubicBezTo>
                    <a:pt x="16445" y="37794"/>
                    <a:pt x="15311" y="38461"/>
                    <a:pt x="14778" y="39562"/>
                  </a:cubicBezTo>
                  <a:cubicBezTo>
                    <a:pt x="13977" y="41130"/>
                    <a:pt x="14411" y="42464"/>
                    <a:pt x="14411" y="44132"/>
                  </a:cubicBezTo>
                  <a:cubicBezTo>
                    <a:pt x="13944" y="43865"/>
                    <a:pt x="13410" y="43565"/>
                    <a:pt x="12876" y="43498"/>
                  </a:cubicBezTo>
                  <a:cubicBezTo>
                    <a:pt x="12741" y="43481"/>
                    <a:pt x="12612" y="43472"/>
                    <a:pt x="12488" y="43472"/>
                  </a:cubicBezTo>
                  <a:cubicBezTo>
                    <a:pt x="11666" y="43472"/>
                    <a:pt x="11075" y="43839"/>
                    <a:pt x="10408" y="44332"/>
                  </a:cubicBezTo>
                  <a:cubicBezTo>
                    <a:pt x="9774" y="44766"/>
                    <a:pt x="9174" y="45166"/>
                    <a:pt x="8540" y="45633"/>
                  </a:cubicBezTo>
                  <a:cubicBezTo>
                    <a:pt x="8440" y="45533"/>
                    <a:pt x="8306" y="45400"/>
                    <a:pt x="8173" y="45299"/>
                  </a:cubicBezTo>
                  <a:cubicBezTo>
                    <a:pt x="7706" y="44232"/>
                    <a:pt x="7539" y="43398"/>
                    <a:pt x="7539" y="41964"/>
                  </a:cubicBezTo>
                  <a:cubicBezTo>
                    <a:pt x="7539" y="41463"/>
                    <a:pt x="7606" y="39462"/>
                    <a:pt x="7639" y="38728"/>
                  </a:cubicBezTo>
                  <a:cubicBezTo>
                    <a:pt x="7228" y="38663"/>
                    <a:pt x="6821" y="38632"/>
                    <a:pt x="6420" y="38632"/>
                  </a:cubicBezTo>
                  <a:cubicBezTo>
                    <a:pt x="4348" y="38632"/>
                    <a:pt x="2454" y="39476"/>
                    <a:pt x="1168" y="40930"/>
                  </a:cubicBezTo>
                  <a:cubicBezTo>
                    <a:pt x="701" y="41530"/>
                    <a:pt x="301" y="42197"/>
                    <a:pt x="0" y="42931"/>
                  </a:cubicBezTo>
                  <a:cubicBezTo>
                    <a:pt x="2312" y="44917"/>
                    <a:pt x="5195" y="46871"/>
                    <a:pt x="8247" y="46871"/>
                  </a:cubicBezTo>
                  <a:cubicBezTo>
                    <a:pt x="8322" y="46871"/>
                    <a:pt x="8398" y="46870"/>
                    <a:pt x="8473" y="46867"/>
                  </a:cubicBezTo>
                  <a:cubicBezTo>
                    <a:pt x="8873" y="47801"/>
                    <a:pt x="9541" y="48702"/>
                    <a:pt x="10308" y="49369"/>
                  </a:cubicBezTo>
                  <a:cubicBezTo>
                    <a:pt x="11442" y="50336"/>
                    <a:pt x="12776" y="51137"/>
                    <a:pt x="14177" y="51404"/>
                  </a:cubicBezTo>
                  <a:cubicBezTo>
                    <a:pt x="14427" y="51454"/>
                    <a:pt x="14659" y="51477"/>
                    <a:pt x="14878" y="51477"/>
                  </a:cubicBezTo>
                  <a:cubicBezTo>
                    <a:pt x="15534" y="51477"/>
                    <a:pt x="16079" y="51270"/>
                    <a:pt x="16679" y="50970"/>
                  </a:cubicBezTo>
                  <a:cubicBezTo>
                    <a:pt x="17913" y="51437"/>
                    <a:pt x="19181" y="51871"/>
                    <a:pt x="20482" y="51904"/>
                  </a:cubicBezTo>
                  <a:cubicBezTo>
                    <a:pt x="20584" y="51907"/>
                    <a:pt x="20685" y="51908"/>
                    <a:pt x="20787" y="51908"/>
                  </a:cubicBezTo>
                  <a:cubicBezTo>
                    <a:pt x="23227" y="51908"/>
                    <a:pt x="25347" y="51131"/>
                    <a:pt x="26853" y="49369"/>
                  </a:cubicBezTo>
                  <a:cubicBezTo>
                    <a:pt x="27987" y="48035"/>
                    <a:pt x="28154" y="46534"/>
                    <a:pt x="27954" y="44832"/>
                  </a:cubicBezTo>
                  <a:cubicBezTo>
                    <a:pt x="30022" y="44099"/>
                    <a:pt x="31856" y="42864"/>
                    <a:pt x="33391" y="41363"/>
                  </a:cubicBezTo>
                  <a:cubicBezTo>
                    <a:pt x="35714" y="42283"/>
                    <a:pt x="38249" y="42711"/>
                    <a:pt x="40853" y="42711"/>
                  </a:cubicBezTo>
                  <a:cubicBezTo>
                    <a:pt x="41839" y="42711"/>
                    <a:pt x="42834" y="42650"/>
                    <a:pt x="43832" y="42531"/>
                  </a:cubicBezTo>
                  <a:lnTo>
                    <a:pt x="44065" y="42497"/>
                  </a:lnTo>
                  <a:cubicBezTo>
                    <a:pt x="47468" y="42064"/>
                    <a:pt x="50770" y="40730"/>
                    <a:pt x="53205" y="38561"/>
                  </a:cubicBezTo>
                  <a:cubicBezTo>
                    <a:pt x="53672" y="38561"/>
                    <a:pt x="54172" y="38528"/>
                    <a:pt x="54639" y="38461"/>
                  </a:cubicBezTo>
                  <a:cubicBezTo>
                    <a:pt x="55073" y="39929"/>
                    <a:pt x="55673" y="41030"/>
                    <a:pt x="57074" y="41664"/>
                  </a:cubicBezTo>
                  <a:cubicBezTo>
                    <a:pt x="57803" y="41989"/>
                    <a:pt x="58562" y="42142"/>
                    <a:pt x="59338" y="42142"/>
                  </a:cubicBezTo>
                  <a:cubicBezTo>
                    <a:pt x="60551" y="42142"/>
                    <a:pt x="61804" y="41768"/>
                    <a:pt x="63045" y="41096"/>
                  </a:cubicBezTo>
                  <a:cubicBezTo>
                    <a:pt x="64046" y="40563"/>
                    <a:pt x="64947" y="39695"/>
                    <a:pt x="65781" y="38828"/>
                  </a:cubicBezTo>
                  <a:cubicBezTo>
                    <a:pt x="66548" y="38828"/>
                    <a:pt x="67182" y="38728"/>
                    <a:pt x="67916" y="38161"/>
                  </a:cubicBezTo>
                  <a:cubicBezTo>
                    <a:pt x="68916" y="37427"/>
                    <a:pt x="69683" y="36326"/>
                    <a:pt x="70251" y="35126"/>
                  </a:cubicBezTo>
                  <a:cubicBezTo>
                    <a:pt x="70284" y="35092"/>
                    <a:pt x="70317" y="35025"/>
                    <a:pt x="70351" y="34992"/>
                  </a:cubicBezTo>
                  <a:cubicBezTo>
                    <a:pt x="70718" y="34158"/>
                    <a:pt x="70951" y="33157"/>
                    <a:pt x="70951" y="32257"/>
                  </a:cubicBezTo>
                  <a:cubicBezTo>
                    <a:pt x="71018" y="32223"/>
                    <a:pt x="71084" y="32190"/>
                    <a:pt x="71151" y="32157"/>
                  </a:cubicBezTo>
                  <a:cubicBezTo>
                    <a:pt x="73586" y="30923"/>
                    <a:pt x="75221" y="28187"/>
                    <a:pt x="76422" y="25685"/>
                  </a:cubicBezTo>
                  <a:cubicBezTo>
                    <a:pt x="76121" y="25385"/>
                    <a:pt x="75788" y="25118"/>
                    <a:pt x="75421" y="24885"/>
                  </a:cubicBezTo>
                  <a:cubicBezTo>
                    <a:pt x="74601" y="24381"/>
                    <a:pt x="73669" y="24132"/>
                    <a:pt x="72703" y="24132"/>
                  </a:cubicBezTo>
                  <a:cubicBezTo>
                    <a:pt x="71429" y="24132"/>
                    <a:pt x="70097" y="24565"/>
                    <a:pt x="68883" y="25419"/>
                  </a:cubicBezTo>
                  <a:cubicBezTo>
                    <a:pt x="69150" y="25986"/>
                    <a:pt x="69884" y="27520"/>
                    <a:pt x="70050" y="27920"/>
                  </a:cubicBezTo>
                  <a:cubicBezTo>
                    <a:pt x="70584" y="29255"/>
                    <a:pt x="70718" y="30022"/>
                    <a:pt x="70651" y="31323"/>
                  </a:cubicBezTo>
                  <a:cubicBezTo>
                    <a:pt x="69950" y="31189"/>
                    <a:pt x="69250" y="31089"/>
                    <a:pt x="68549" y="30989"/>
                  </a:cubicBezTo>
                  <a:cubicBezTo>
                    <a:pt x="68253" y="30940"/>
                    <a:pt x="67975" y="30904"/>
                    <a:pt x="67702" y="30904"/>
                  </a:cubicBezTo>
                  <a:cubicBezTo>
                    <a:pt x="67237" y="30904"/>
                    <a:pt x="66785" y="31008"/>
                    <a:pt x="66281" y="31323"/>
                  </a:cubicBezTo>
                  <a:cubicBezTo>
                    <a:pt x="65881" y="31590"/>
                    <a:pt x="65547" y="32057"/>
                    <a:pt x="65280" y="32457"/>
                  </a:cubicBezTo>
                  <a:cubicBezTo>
                    <a:pt x="64713" y="31123"/>
                    <a:pt x="64613" y="29888"/>
                    <a:pt x="63446" y="28954"/>
                  </a:cubicBezTo>
                  <a:cubicBezTo>
                    <a:pt x="62896" y="28496"/>
                    <a:pt x="62174" y="28321"/>
                    <a:pt x="61419" y="28321"/>
                  </a:cubicBezTo>
                  <a:cubicBezTo>
                    <a:pt x="61074" y="28321"/>
                    <a:pt x="60722" y="28358"/>
                    <a:pt x="60377" y="28421"/>
                  </a:cubicBezTo>
                  <a:cubicBezTo>
                    <a:pt x="60343" y="27987"/>
                    <a:pt x="60310" y="27553"/>
                    <a:pt x="60243" y="27120"/>
                  </a:cubicBezTo>
                  <a:cubicBezTo>
                    <a:pt x="59876" y="24551"/>
                    <a:pt x="59543" y="22350"/>
                    <a:pt x="57808" y="20515"/>
                  </a:cubicBezTo>
                  <a:cubicBezTo>
                    <a:pt x="57508" y="20181"/>
                    <a:pt x="57175" y="19915"/>
                    <a:pt x="56774" y="19714"/>
                  </a:cubicBezTo>
                  <a:cubicBezTo>
                    <a:pt x="56908" y="18747"/>
                    <a:pt x="56941" y="17913"/>
                    <a:pt x="56941" y="17680"/>
                  </a:cubicBezTo>
                  <a:cubicBezTo>
                    <a:pt x="56941" y="15778"/>
                    <a:pt x="56708" y="13877"/>
                    <a:pt x="56207" y="12076"/>
                  </a:cubicBezTo>
                  <a:cubicBezTo>
                    <a:pt x="56074" y="11575"/>
                    <a:pt x="55940" y="11042"/>
                    <a:pt x="55740" y="10541"/>
                  </a:cubicBezTo>
                  <a:cubicBezTo>
                    <a:pt x="55340" y="9307"/>
                    <a:pt x="54773" y="8006"/>
                    <a:pt x="54106" y="6839"/>
                  </a:cubicBezTo>
                  <a:cubicBezTo>
                    <a:pt x="53272" y="5304"/>
                    <a:pt x="52271" y="3903"/>
                    <a:pt x="51070" y="2869"/>
                  </a:cubicBezTo>
                  <a:cubicBezTo>
                    <a:pt x="48101" y="367"/>
                    <a:pt x="43965" y="0"/>
                    <a:pt x="40463" y="0"/>
                  </a:cubicBezTo>
                  <a:close/>
                </a:path>
              </a:pathLst>
            </a:custGeom>
            <a:solidFill>
              <a:schemeClr val="lt2"/>
            </a:solidFill>
            <a:ln w="2286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2400000" algn="bl" rotWithShape="0">
                <a:schemeClr val="dk1">
                  <a:alpha val="2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28" name="Google Shape;928;p35"/>
            <p:cNvGrpSpPr/>
            <p:nvPr/>
          </p:nvGrpSpPr>
          <p:grpSpPr>
            <a:xfrm rot="314654">
              <a:off x="6707406" y="1635084"/>
              <a:ext cx="1819541" cy="1356995"/>
              <a:chOff x="6706439" y="539489"/>
              <a:chExt cx="1819567" cy="1357014"/>
            </a:xfrm>
          </p:grpSpPr>
          <p:grpSp>
            <p:nvGrpSpPr>
              <p:cNvPr id="929" name="Google Shape;929;p35"/>
              <p:cNvGrpSpPr/>
              <p:nvPr/>
            </p:nvGrpSpPr>
            <p:grpSpPr>
              <a:xfrm rot="-522161" flipH="1">
                <a:off x="6783474" y="658740"/>
                <a:ext cx="1665496" cy="1118511"/>
                <a:chOff x="415175" y="1554775"/>
                <a:chExt cx="1910550" cy="1297725"/>
              </a:xfrm>
            </p:grpSpPr>
            <p:sp>
              <p:nvSpPr>
                <p:cNvPr id="930" name="Google Shape;930;p35"/>
                <p:cNvSpPr/>
                <p:nvPr/>
              </p:nvSpPr>
              <p:spPr>
                <a:xfrm>
                  <a:off x="415175" y="2150200"/>
                  <a:ext cx="894825" cy="702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793" h="28092" extrusionOk="0">
                      <a:moveTo>
                        <a:pt x="21382" y="0"/>
                      </a:moveTo>
                      <a:cubicBezTo>
                        <a:pt x="19314" y="768"/>
                        <a:pt x="17546" y="2102"/>
                        <a:pt x="16846" y="4137"/>
                      </a:cubicBezTo>
                      <a:cubicBezTo>
                        <a:pt x="15878" y="6939"/>
                        <a:pt x="16512" y="9374"/>
                        <a:pt x="17246" y="12176"/>
                      </a:cubicBezTo>
                      <a:cubicBezTo>
                        <a:pt x="17379" y="12676"/>
                        <a:pt x="17546" y="13143"/>
                        <a:pt x="17680" y="13644"/>
                      </a:cubicBezTo>
                      <a:cubicBezTo>
                        <a:pt x="16445" y="13977"/>
                        <a:pt x="15311" y="14644"/>
                        <a:pt x="14778" y="15745"/>
                      </a:cubicBezTo>
                      <a:cubicBezTo>
                        <a:pt x="13977" y="17313"/>
                        <a:pt x="14411" y="18647"/>
                        <a:pt x="14411" y="20315"/>
                      </a:cubicBezTo>
                      <a:cubicBezTo>
                        <a:pt x="13944" y="20048"/>
                        <a:pt x="13410" y="19748"/>
                        <a:pt x="12876" y="19681"/>
                      </a:cubicBezTo>
                      <a:cubicBezTo>
                        <a:pt x="12741" y="19664"/>
                        <a:pt x="12612" y="19655"/>
                        <a:pt x="12488" y="19655"/>
                      </a:cubicBezTo>
                      <a:cubicBezTo>
                        <a:pt x="11666" y="19655"/>
                        <a:pt x="11075" y="20022"/>
                        <a:pt x="10408" y="20515"/>
                      </a:cubicBezTo>
                      <a:cubicBezTo>
                        <a:pt x="9774" y="20949"/>
                        <a:pt x="9174" y="21349"/>
                        <a:pt x="8540" y="21816"/>
                      </a:cubicBezTo>
                      <a:cubicBezTo>
                        <a:pt x="8506" y="21849"/>
                        <a:pt x="8440" y="21883"/>
                        <a:pt x="8406" y="21949"/>
                      </a:cubicBezTo>
                      <a:cubicBezTo>
                        <a:pt x="8306" y="21783"/>
                        <a:pt x="8240" y="21616"/>
                        <a:pt x="8173" y="21482"/>
                      </a:cubicBezTo>
                      <a:cubicBezTo>
                        <a:pt x="7706" y="20415"/>
                        <a:pt x="7539" y="19581"/>
                        <a:pt x="7539" y="18147"/>
                      </a:cubicBezTo>
                      <a:cubicBezTo>
                        <a:pt x="7539" y="17613"/>
                        <a:pt x="7606" y="15645"/>
                        <a:pt x="7639" y="14911"/>
                      </a:cubicBezTo>
                      <a:cubicBezTo>
                        <a:pt x="7228" y="14846"/>
                        <a:pt x="6821" y="14815"/>
                        <a:pt x="6420" y="14815"/>
                      </a:cubicBezTo>
                      <a:cubicBezTo>
                        <a:pt x="4348" y="14815"/>
                        <a:pt x="2454" y="15659"/>
                        <a:pt x="1168" y="17113"/>
                      </a:cubicBezTo>
                      <a:cubicBezTo>
                        <a:pt x="701" y="17713"/>
                        <a:pt x="301" y="18380"/>
                        <a:pt x="0" y="19114"/>
                      </a:cubicBezTo>
                      <a:cubicBezTo>
                        <a:pt x="2312" y="21100"/>
                        <a:pt x="5195" y="23054"/>
                        <a:pt x="8247" y="23054"/>
                      </a:cubicBezTo>
                      <a:cubicBezTo>
                        <a:pt x="8322" y="23054"/>
                        <a:pt x="8398" y="23053"/>
                        <a:pt x="8473" y="23050"/>
                      </a:cubicBezTo>
                      <a:cubicBezTo>
                        <a:pt x="8873" y="23984"/>
                        <a:pt x="9541" y="24885"/>
                        <a:pt x="10308" y="25552"/>
                      </a:cubicBezTo>
                      <a:cubicBezTo>
                        <a:pt x="11442" y="26519"/>
                        <a:pt x="12776" y="27320"/>
                        <a:pt x="14177" y="27587"/>
                      </a:cubicBezTo>
                      <a:cubicBezTo>
                        <a:pt x="14427" y="27637"/>
                        <a:pt x="14659" y="27660"/>
                        <a:pt x="14878" y="27660"/>
                      </a:cubicBezTo>
                      <a:cubicBezTo>
                        <a:pt x="15534" y="27660"/>
                        <a:pt x="16079" y="27453"/>
                        <a:pt x="16679" y="27153"/>
                      </a:cubicBezTo>
                      <a:cubicBezTo>
                        <a:pt x="17913" y="27620"/>
                        <a:pt x="19181" y="28054"/>
                        <a:pt x="20482" y="28087"/>
                      </a:cubicBezTo>
                      <a:cubicBezTo>
                        <a:pt x="20584" y="28090"/>
                        <a:pt x="20685" y="28091"/>
                        <a:pt x="20787" y="28091"/>
                      </a:cubicBezTo>
                      <a:cubicBezTo>
                        <a:pt x="23227" y="28091"/>
                        <a:pt x="25347" y="27314"/>
                        <a:pt x="26853" y="25552"/>
                      </a:cubicBezTo>
                      <a:cubicBezTo>
                        <a:pt x="27987" y="24218"/>
                        <a:pt x="28154" y="22717"/>
                        <a:pt x="27954" y="21015"/>
                      </a:cubicBezTo>
                      <a:cubicBezTo>
                        <a:pt x="30622" y="20081"/>
                        <a:pt x="32924" y="18314"/>
                        <a:pt x="34658" y="16145"/>
                      </a:cubicBezTo>
                      <a:cubicBezTo>
                        <a:pt x="35192" y="15445"/>
                        <a:pt x="35459" y="14711"/>
                        <a:pt x="35793" y="13877"/>
                      </a:cubicBezTo>
                      <a:cubicBezTo>
                        <a:pt x="35693" y="13644"/>
                        <a:pt x="35626" y="13410"/>
                        <a:pt x="35559" y="13210"/>
                      </a:cubicBezTo>
                      <a:cubicBezTo>
                        <a:pt x="34492" y="10341"/>
                        <a:pt x="32991" y="7839"/>
                        <a:pt x="30689" y="5671"/>
                      </a:cubicBezTo>
                      <a:cubicBezTo>
                        <a:pt x="27954" y="3069"/>
                        <a:pt x="24785" y="1535"/>
                        <a:pt x="2138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lt2"/>
                    </a:solidFill>
                  </a:endParaRPr>
                </a:p>
              </p:txBody>
            </p:sp>
            <p:sp>
              <p:nvSpPr>
                <p:cNvPr id="931" name="Google Shape;931;p35"/>
                <p:cNvSpPr/>
                <p:nvPr/>
              </p:nvSpPr>
              <p:spPr>
                <a:xfrm>
                  <a:off x="1561825" y="2029600"/>
                  <a:ext cx="763900" cy="578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56" h="23149" extrusionOk="0">
                      <a:moveTo>
                        <a:pt x="7926" y="1"/>
                      </a:moveTo>
                      <a:cubicBezTo>
                        <a:pt x="7600" y="1"/>
                        <a:pt x="7270" y="19"/>
                        <a:pt x="6939" y="54"/>
                      </a:cubicBezTo>
                      <a:cubicBezTo>
                        <a:pt x="4704" y="2656"/>
                        <a:pt x="2702" y="5158"/>
                        <a:pt x="1368" y="8327"/>
                      </a:cubicBezTo>
                      <a:cubicBezTo>
                        <a:pt x="534" y="10362"/>
                        <a:pt x="101" y="12363"/>
                        <a:pt x="34" y="14398"/>
                      </a:cubicBezTo>
                      <a:cubicBezTo>
                        <a:pt x="0" y="15232"/>
                        <a:pt x="0" y="16099"/>
                        <a:pt x="67" y="16966"/>
                      </a:cubicBezTo>
                      <a:cubicBezTo>
                        <a:pt x="601" y="17467"/>
                        <a:pt x="1068" y="17934"/>
                        <a:pt x="1735" y="18301"/>
                      </a:cubicBezTo>
                      <a:cubicBezTo>
                        <a:pt x="3385" y="19112"/>
                        <a:pt x="5260" y="19575"/>
                        <a:pt x="7184" y="19575"/>
                      </a:cubicBezTo>
                      <a:cubicBezTo>
                        <a:pt x="7712" y="19575"/>
                        <a:pt x="8242" y="19540"/>
                        <a:pt x="8773" y="19468"/>
                      </a:cubicBezTo>
                      <a:cubicBezTo>
                        <a:pt x="9207" y="20936"/>
                        <a:pt x="9807" y="22037"/>
                        <a:pt x="11208" y="22671"/>
                      </a:cubicBezTo>
                      <a:cubicBezTo>
                        <a:pt x="11937" y="22996"/>
                        <a:pt x="12696" y="23149"/>
                        <a:pt x="13472" y="23149"/>
                      </a:cubicBezTo>
                      <a:cubicBezTo>
                        <a:pt x="14685" y="23149"/>
                        <a:pt x="15938" y="22775"/>
                        <a:pt x="17179" y="22103"/>
                      </a:cubicBezTo>
                      <a:cubicBezTo>
                        <a:pt x="18180" y="21570"/>
                        <a:pt x="19081" y="20702"/>
                        <a:pt x="19915" y="19835"/>
                      </a:cubicBezTo>
                      <a:cubicBezTo>
                        <a:pt x="20682" y="19835"/>
                        <a:pt x="21316" y="19735"/>
                        <a:pt x="22050" y="19168"/>
                      </a:cubicBezTo>
                      <a:cubicBezTo>
                        <a:pt x="23050" y="18434"/>
                        <a:pt x="23817" y="17333"/>
                        <a:pt x="24385" y="16133"/>
                      </a:cubicBezTo>
                      <a:cubicBezTo>
                        <a:pt x="24418" y="16099"/>
                        <a:pt x="24451" y="16032"/>
                        <a:pt x="24485" y="15999"/>
                      </a:cubicBezTo>
                      <a:cubicBezTo>
                        <a:pt x="24852" y="15165"/>
                        <a:pt x="25118" y="14164"/>
                        <a:pt x="25118" y="13264"/>
                      </a:cubicBezTo>
                      <a:cubicBezTo>
                        <a:pt x="25152" y="13230"/>
                        <a:pt x="25218" y="13197"/>
                        <a:pt x="25285" y="13164"/>
                      </a:cubicBezTo>
                      <a:cubicBezTo>
                        <a:pt x="27720" y="11930"/>
                        <a:pt x="29388" y="9194"/>
                        <a:pt x="30556" y="6692"/>
                      </a:cubicBezTo>
                      <a:cubicBezTo>
                        <a:pt x="30255" y="6392"/>
                        <a:pt x="29922" y="6125"/>
                        <a:pt x="29555" y="5892"/>
                      </a:cubicBezTo>
                      <a:cubicBezTo>
                        <a:pt x="28735" y="5388"/>
                        <a:pt x="27803" y="5139"/>
                        <a:pt x="26837" y="5139"/>
                      </a:cubicBezTo>
                      <a:cubicBezTo>
                        <a:pt x="25563" y="5139"/>
                        <a:pt x="24231" y="5572"/>
                        <a:pt x="23017" y="6426"/>
                      </a:cubicBezTo>
                      <a:cubicBezTo>
                        <a:pt x="23284" y="6993"/>
                        <a:pt x="24018" y="8527"/>
                        <a:pt x="24184" y="8927"/>
                      </a:cubicBezTo>
                      <a:cubicBezTo>
                        <a:pt x="24718" y="10262"/>
                        <a:pt x="24852" y="11029"/>
                        <a:pt x="24785" y="12330"/>
                      </a:cubicBezTo>
                      <a:cubicBezTo>
                        <a:pt x="24084" y="12196"/>
                        <a:pt x="23384" y="12096"/>
                        <a:pt x="22683" y="11996"/>
                      </a:cubicBezTo>
                      <a:cubicBezTo>
                        <a:pt x="22387" y="11947"/>
                        <a:pt x="22109" y="11911"/>
                        <a:pt x="21836" y="11911"/>
                      </a:cubicBezTo>
                      <a:cubicBezTo>
                        <a:pt x="21371" y="11911"/>
                        <a:pt x="20919" y="12015"/>
                        <a:pt x="20415" y="12330"/>
                      </a:cubicBezTo>
                      <a:cubicBezTo>
                        <a:pt x="20015" y="12597"/>
                        <a:pt x="19681" y="13064"/>
                        <a:pt x="19414" y="13464"/>
                      </a:cubicBezTo>
                      <a:cubicBezTo>
                        <a:pt x="18847" y="12130"/>
                        <a:pt x="18714" y="10895"/>
                        <a:pt x="17580" y="9961"/>
                      </a:cubicBezTo>
                      <a:cubicBezTo>
                        <a:pt x="17030" y="9503"/>
                        <a:pt x="16308" y="9328"/>
                        <a:pt x="15553" y="9328"/>
                      </a:cubicBezTo>
                      <a:cubicBezTo>
                        <a:pt x="15208" y="9328"/>
                        <a:pt x="14856" y="9365"/>
                        <a:pt x="14511" y="9428"/>
                      </a:cubicBezTo>
                      <a:cubicBezTo>
                        <a:pt x="14477" y="8994"/>
                        <a:pt x="14444" y="8560"/>
                        <a:pt x="14377" y="8127"/>
                      </a:cubicBezTo>
                      <a:cubicBezTo>
                        <a:pt x="14010" y="5558"/>
                        <a:pt x="13677" y="3357"/>
                        <a:pt x="11942" y="1522"/>
                      </a:cubicBezTo>
                      <a:cubicBezTo>
                        <a:pt x="10923" y="420"/>
                        <a:pt x="9472" y="1"/>
                        <a:pt x="792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lt2"/>
                    </a:solidFill>
                  </a:endParaRPr>
                </a:p>
              </p:txBody>
            </p:sp>
            <p:sp>
              <p:nvSpPr>
                <p:cNvPr id="932" name="Google Shape;932;p35"/>
                <p:cNvSpPr/>
                <p:nvPr/>
              </p:nvSpPr>
              <p:spPr>
                <a:xfrm>
                  <a:off x="415175" y="2480425"/>
                  <a:ext cx="894825" cy="37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793" h="14883" extrusionOk="0">
                      <a:moveTo>
                        <a:pt x="35559" y="1"/>
                      </a:moveTo>
                      <a:cubicBezTo>
                        <a:pt x="32257" y="2636"/>
                        <a:pt x="28221" y="4304"/>
                        <a:pt x="24018" y="4604"/>
                      </a:cubicBezTo>
                      <a:cubicBezTo>
                        <a:pt x="24284" y="6672"/>
                        <a:pt x="23284" y="8841"/>
                        <a:pt x="21549" y="10008"/>
                      </a:cubicBezTo>
                      <a:cubicBezTo>
                        <a:pt x="20642" y="10601"/>
                        <a:pt x="19563" y="10902"/>
                        <a:pt x="18481" y="10902"/>
                      </a:cubicBezTo>
                      <a:cubicBezTo>
                        <a:pt x="17494" y="10902"/>
                        <a:pt x="16505" y="10651"/>
                        <a:pt x="15645" y="10141"/>
                      </a:cubicBezTo>
                      <a:cubicBezTo>
                        <a:pt x="14811" y="10716"/>
                        <a:pt x="13655" y="11143"/>
                        <a:pt x="12626" y="11143"/>
                      </a:cubicBezTo>
                      <a:cubicBezTo>
                        <a:pt x="12461" y="11143"/>
                        <a:pt x="12299" y="11132"/>
                        <a:pt x="12142" y="11109"/>
                      </a:cubicBezTo>
                      <a:cubicBezTo>
                        <a:pt x="11008" y="10909"/>
                        <a:pt x="9941" y="10275"/>
                        <a:pt x="9240" y="9374"/>
                      </a:cubicBezTo>
                      <a:cubicBezTo>
                        <a:pt x="9040" y="9107"/>
                        <a:pt x="8807" y="8841"/>
                        <a:pt x="8540" y="8607"/>
                      </a:cubicBezTo>
                      <a:cubicBezTo>
                        <a:pt x="8440" y="8507"/>
                        <a:pt x="8306" y="8374"/>
                        <a:pt x="8173" y="8273"/>
                      </a:cubicBezTo>
                      <a:cubicBezTo>
                        <a:pt x="6372" y="6772"/>
                        <a:pt x="3903" y="6039"/>
                        <a:pt x="2002" y="4537"/>
                      </a:cubicBezTo>
                      <a:cubicBezTo>
                        <a:pt x="1735" y="4337"/>
                        <a:pt x="1468" y="4137"/>
                        <a:pt x="1168" y="3904"/>
                      </a:cubicBezTo>
                      <a:cubicBezTo>
                        <a:pt x="701" y="4504"/>
                        <a:pt x="301" y="5171"/>
                        <a:pt x="0" y="5905"/>
                      </a:cubicBezTo>
                      <a:cubicBezTo>
                        <a:pt x="2312" y="7891"/>
                        <a:pt x="5195" y="9845"/>
                        <a:pt x="8247" y="9845"/>
                      </a:cubicBezTo>
                      <a:cubicBezTo>
                        <a:pt x="8322" y="9845"/>
                        <a:pt x="8398" y="9844"/>
                        <a:pt x="8473" y="9841"/>
                      </a:cubicBezTo>
                      <a:cubicBezTo>
                        <a:pt x="8873" y="10775"/>
                        <a:pt x="9541" y="11676"/>
                        <a:pt x="10308" y="12343"/>
                      </a:cubicBezTo>
                      <a:cubicBezTo>
                        <a:pt x="11442" y="13310"/>
                        <a:pt x="12776" y="14111"/>
                        <a:pt x="14177" y="14378"/>
                      </a:cubicBezTo>
                      <a:cubicBezTo>
                        <a:pt x="14427" y="14428"/>
                        <a:pt x="14659" y="14451"/>
                        <a:pt x="14878" y="14451"/>
                      </a:cubicBezTo>
                      <a:cubicBezTo>
                        <a:pt x="15534" y="14451"/>
                        <a:pt x="16079" y="14244"/>
                        <a:pt x="16679" y="13944"/>
                      </a:cubicBezTo>
                      <a:cubicBezTo>
                        <a:pt x="17913" y="14411"/>
                        <a:pt x="19181" y="14845"/>
                        <a:pt x="20482" y="14878"/>
                      </a:cubicBezTo>
                      <a:cubicBezTo>
                        <a:pt x="20584" y="14881"/>
                        <a:pt x="20685" y="14882"/>
                        <a:pt x="20787" y="14882"/>
                      </a:cubicBezTo>
                      <a:cubicBezTo>
                        <a:pt x="23227" y="14882"/>
                        <a:pt x="25347" y="14105"/>
                        <a:pt x="26853" y="12343"/>
                      </a:cubicBezTo>
                      <a:cubicBezTo>
                        <a:pt x="27987" y="11009"/>
                        <a:pt x="28154" y="9508"/>
                        <a:pt x="27954" y="7806"/>
                      </a:cubicBezTo>
                      <a:cubicBezTo>
                        <a:pt x="30622" y="6872"/>
                        <a:pt x="32924" y="5105"/>
                        <a:pt x="34658" y="2936"/>
                      </a:cubicBezTo>
                      <a:cubicBezTo>
                        <a:pt x="35192" y="2236"/>
                        <a:pt x="35459" y="1502"/>
                        <a:pt x="35793" y="668"/>
                      </a:cubicBezTo>
                      <a:cubicBezTo>
                        <a:pt x="35693" y="435"/>
                        <a:pt x="35626" y="201"/>
                        <a:pt x="35559" y="1"/>
                      </a:cubicBezTo>
                      <a:close/>
                    </a:path>
                  </a:pathLst>
                </a:custGeom>
                <a:solidFill>
                  <a:srgbClr val="000000">
                    <a:alpha val="2723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3" name="Google Shape;933;p35"/>
                <p:cNvSpPr/>
                <p:nvPr/>
              </p:nvSpPr>
              <p:spPr>
                <a:xfrm>
                  <a:off x="1561825" y="2389525"/>
                  <a:ext cx="609625" cy="21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385" h="8752" extrusionOk="0">
                      <a:moveTo>
                        <a:pt x="34" y="1"/>
                      </a:moveTo>
                      <a:cubicBezTo>
                        <a:pt x="0" y="835"/>
                        <a:pt x="0" y="1702"/>
                        <a:pt x="67" y="2569"/>
                      </a:cubicBezTo>
                      <a:cubicBezTo>
                        <a:pt x="601" y="3070"/>
                        <a:pt x="1068" y="3537"/>
                        <a:pt x="1735" y="3904"/>
                      </a:cubicBezTo>
                      <a:cubicBezTo>
                        <a:pt x="3385" y="4715"/>
                        <a:pt x="5260" y="5178"/>
                        <a:pt x="7184" y="5178"/>
                      </a:cubicBezTo>
                      <a:cubicBezTo>
                        <a:pt x="7712" y="5178"/>
                        <a:pt x="8242" y="5143"/>
                        <a:pt x="8773" y="5071"/>
                      </a:cubicBezTo>
                      <a:cubicBezTo>
                        <a:pt x="9207" y="6539"/>
                        <a:pt x="9807" y="7640"/>
                        <a:pt x="11208" y="8274"/>
                      </a:cubicBezTo>
                      <a:cubicBezTo>
                        <a:pt x="11937" y="8599"/>
                        <a:pt x="12696" y="8752"/>
                        <a:pt x="13472" y="8752"/>
                      </a:cubicBezTo>
                      <a:cubicBezTo>
                        <a:pt x="14685" y="8752"/>
                        <a:pt x="15938" y="8378"/>
                        <a:pt x="17179" y="7706"/>
                      </a:cubicBezTo>
                      <a:cubicBezTo>
                        <a:pt x="18180" y="7173"/>
                        <a:pt x="19081" y="6305"/>
                        <a:pt x="19915" y="5438"/>
                      </a:cubicBezTo>
                      <a:cubicBezTo>
                        <a:pt x="20682" y="5438"/>
                        <a:pt x="21316" y="5338"/>
                        <a:pt x="22050" y="4771"/>
                      </a:cubicBezTo>
                      <a:cubicBezTo>
                        <a:pt x="23050" y="4037"/>
                        <a:pt x="23817" y="2936"/>
                        <a:pt x="24385" y="1736"/>
                      </a:cubicBezTo>
                      <a:lnTo>
                        <a:pt x="24385" y="1736"/>
                      </a:lnTo>
                      <a:cubicBezTo>
                        <a:pt x="24218" y="1936"/>
                        <a:pt x="24051" y="2136"/>
                        <a:pt x="23817" y="2303"/>
                      </a:cubicBezTo>
                      <a:cubicBezTo>
                        <a:pt x="23167" y="2786"/>
                        <a:pt x="22350" y="3028"/>
                        <a:pt x="21532" y="3028"/>
                      </a:cubicBezTo>
                      <a:cubicBezTo>
                        <a:pt x="20715" y="3028"/>
                        <a:pt x="19898" y="2786"/>
                        <a:pt x="19248" y="2303"/>
                      </a:cubicBezTo>
                      <a:cubicBezTo>
                        <a:pt x="18495" y="3635"/>
                        <a:pt x="17211" y="4175"/>
                        <a:pt x="15830" y="4175"/>
                      </a:cubicBezTo>
                      <a:cubicBezTo>
                        <a:pt x="13719" y="4175"/>
                        <a:pt x="11383" y="2915"/>
                        <a:pt x="10375" y="1302"/>
                      </a:cubicBezTo>
                      <a:cubicBezTo>
                        <a:pt x="10352" y="1271"/>
                        <a:pt x="10115" y="1260"/>
                        <a:pt x="9759" y="1260"/>
                      </a:cubicBezTo>
                      <a:cubicBezTo>
                        <a:pt x="8766" y="1260"/>
                        <a:pt x="6842" y="1347"/>
                        <a:pt x="6000" y="1347"/>
                      </a:cubicBezTo>
                      <a:cubicBezTo>
                        <a:pt x="5829" y="1347"/>
                        <a:pt x="5703" y="1344"/>
                        <a:pt x="5638" y="1335"/>
                      </a:cubicBezTo>
                      <a:cubicBezTo>
                        <a:pt x="4003" y="1168"/>
                        <a:pt x="2402" y="835"/>
                        <a:pt x="834" y="301"/>
                      </a:cubicBezTo>
                      <a:cubicBezTo>
                        <a:pt x="568" y="201"/>
                        <a:pt x="301" y="101"/>
                        <a:pt x="34" y="1"/>
                      </a:cubicBezTo>
                      <a:close/>
                    </a:path>
                  </a:pathLst>
                </a:custGeom>
                <a:solidFill>
                  <a:srgbClr val="000000">
                    <a:alpha val="2723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4" name="Google Shape;934;p35"/>
                <p:cNvSpPr/>
                <p:nvPr/>
              </p:nvSpPr>
              <p:spPr>
                <a:xfrm>
                  <a:off x="2188100" y="2176875"/>
                  <a:ext cx="137625" cy="181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05" h="7273" extrusionOk="0">
                      <a:moveTo>
                        <a:pt x="4504" y="1"/>
                      </a:moveTo>
                      <a:cubicBezTo>
                        <a:pt x="3770" y="2569"/>
                        <a:pt x="2202" y="4871"/>
                        <a:pt x="1" y="6372"/>
                      </a:cubicBezTo>
                      <a:cubicBezTo>
                        <a:pt x="101" y="6672"/>
                        <a:pt x="201" y="6973"/>
                        <a:pt x="234" y="7273"/>
                      </a:cubicBezTo>
                      <a:cubicBezTo>
                        <a:pt x="2669" y="6039"/>
                        <a:pt x="4337" y="3303"/>
                        <a:pt x="5505" y="801"/>
                      </a:cubicBezTo>
                      <a:cubicBezTo>
                        <a:pt x="5204" y="501"/>
                        <a:pt x="4871" y="234"/>
                        <a:pt x="4504" y="1"/>
                      </a:cubicBezTo>
                      <a:close/>
                    </a:path>
                  </a:pathLst>
                </a:custGeom>
                <a:solidFill>
                  <a:srgbClr val="000000">
                    <a:alpha val="2723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5" name="Google Shape;935;p35"/>
                <p:cNvSpPr/>
                <p:nvPr/>
              </p:nvSpPr>
              <p:spPr>
                <a:xfrm>
                  <a:off x="1691075" y="2092025"/>
                  <a:ext cx="219350" cy="324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74" h="12979" extrusionOk="0">
                      <a:moveTo>
                        <a:pt x="3871" y="1"/>
                      </a:moveTo>
                      <a:cubicBezTo>
                        <a:pt x="3323" y="1"/>
                        <a:pt x="2792" y="118"/>
                        <a:pt x="2336" y="359"/>
                      </a:cubicBezTo>
                      <a:cubicBezTo>
                        <a:pt x="935" y="1093"/>
                        <a:pt x="434" y="3061"/>
                        <a:pt x="268" y="4529"/>
                      </a:cubicBezTo>
                      <a:cubicBezTo>
                        <a:pt x="1" y="6764"/>
                        <a:pt x="34" y="9066"/>
                        <a:pt x="234" y="11334"/>
                      </a:cubicBezTo>
                      <a:cubicBezTo>
                        <a:pt x="268" y="11901"/>
                        <a:pt x="434" y="12601"/>
                        <a:pt x="1035" y="12868"/>
                      </a:cubicBezTo>
                      <a:cubicBezTo>
                        <a:pt x="1211" y="12946"/>
                        <a:pt x="1398" y="12979"/>
                        <a:pt x="1583" y="12979"/>
                      </a:cubicBezTo>
                      <a:cubicBezTo>
                        <a:pt x="1714" y="12979"/>
                        <a:pt x="1845" y="12963"/>
                        <a:pt x="1969" y="12935"/>
                      </a:cubicBezTo>
                      <a:cubicBezTo>
                        <a:pt x="4137" y="12635"/>
                        <a:pt x="6038" y="11534"/>
                        <a:pt x="7206" y="9933"/>
                      </a:cubicBezTo>
                      <a:cubicBezTo>
                        <a:pt x="8340" y="8332"/>
                        <a:pt x="8774" y="6230"/>
                        <a:pt x="8340" y="4195"/>
                      </a:cubicBezTo>
                      <a:cubicBezTo>
                        <a:pt x="8073" y="2894"/>
                        <a:pt x="7439" y="1560"/>
                        <a:pt x="6239" y="760"/>
                      </a:cubicBezTo>
                      <a:cubicBezTo>
                        <a:pt x="5540" y="261"/>
                        <a:pt x="4687" y="1"/>
                        <a:pt x="3871" y="1"/>
                      </a:cubicBezTo>
                      <a:close/>
                    </a:path>
                  </a:pathLst>
                </a:custGeom>
                <a:solidFill>
                  <a:srgbClr val="EDB5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6" name="Google Shape;936;p35"/>
                <p:cNvSpPr/>
                <p:nvPr/>
              </p:nvSpPr>
              <p:spPr>
                <a:xfrm>
                  <a:off x="1758625" y="2172675"/>
                  <a:ext cx="110100" cy="192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4" h="7718" extrusionOk="0">
                      <a:moveTo>
                        <a:pt x="3045" y="0"/>
                      </a:moveTo>
                      <a:cubicBezTo>
                        <a:pt x="2152" y="0"/>
                        <a:pt x="1516" y="852"/>
                        <a:pt x="1035" y="1670"/>
                      </a:cubicBezTo>
                      <a:cubicBezTo>
                        <a:pt x="568" y="2437"/>
                        <a:pt x="301" y="3304"/>
                        <a:pt x="134" y="4238"/>
                      </a:cubicBezTo>
                      <a:cubicBezTo>
                        <a:pt x="67" y="4605"/>
                        <a:pt x="34" y="5006"/>
                        <a:pt x="34" y="5439"/>
                      </a:cubicBezTo>
                      <a:cubicBezTo>
                        <a:pt x="1" y="6040"/>
                        <a:pt x="34" y="6674"/>
                        <a:pt x="134" y="7307"/>
                      </a:cubicBezTo>
                      <a:cubicBezTo>
                        <a:pt x="170" y="7574"/>
                        <a:pt x="385" y="7718"/>
                        <a:pt x="569" y="7718"/>
                      </a:cubicBezTo>
                      <a:cubicBezTo>
                        <a:pt x="730" y="7718"/>
                        <a:pt x="866" y="7608"/>
                        <a:pt x="835" y="7374"/>
                      </a:cubicBezTo>
                      <a:cubicBezTo>
                        <a:pt x="701" y="6407"/>
                        <a:pt x="701" y="5506"/>
                        <a:pt x="801" y="4639"/>
                      </a:cubicBezTo>
                      <a:cubicBezTo>
                        <a:pt x="1489" y="4042"/>
                        <a:pt x="2414" y="3446"/>
                        <a:pt x="3271" y="3446"/>
                      </a:cubicBezTo>
                      <a:cubicBezTo>
                        <a:pt x="3661" y="3446"/>
                        <a:pt x="4037" y="3569"/>
                        <a:pt x="4371" y="3872"/>
                      </a:cubicBezTo>
                      <a:cubicBezTo>
                        <a:pt x="4404" y="3872"/>
                        <a:pt x="4404" y="3872"/>
                        <a:pt x="4404" y="3838"/>
                      </a:cubicBezTo>
                      <a:cubicBezTo>
                        <a:pt x="3994" y="3066"/>
                        <a:pt x="3473" y="2793"/>
                        <a:pt x="2922" y="2793"/>
                      </a:cubicBezTo>
                      <a:cubicBezTo>
                        <a:pt x="2305" y="2793"/>
                        <a:pt x="1649" y="3135"/>
                        <a:pt x="1068" y="3505"/>
                      </a:cubicBezTo>
                      <a:cubicBezTo>
                        <a:pt x="1068" y="3471"/>
                        <a:pt x="1102" y="3471"/>
                        <a:pt x="1102" y="3438"/>
                      </a:cubicBezTo>
                      <a:cubicBezTo>
                        <a:pt x="1462" y="2296"/>
                        <a:pt x="2310" y="396"/>
                        <a:pt x="3718" y="396"/>
                      </a:cubicBezTo>
                      <a:cubicBezTo>
                        <a:pt x="3873" y="396"/>
                        <a:pt x="4035" y="419"/>
                        <a:pt x="4204" y="469"/>
                      </a:cubicBezTo>
                      <a:cubicBezTo>
                        <a:pt x="4204" y="469"/>
                        <a:pt x="4237" y="436"/>
                        <a:pt x="4204" y="436"/>
                      </a:cubicBezTo>
                      <a:cubicBezTo>
                        <a:pt x="3775" y="128"/>
                        <a:pt x="3391" y="0"/>
                        <a:pt x="3045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723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7" name="Google Shape;937;p35"/>
                <p:cNvSpPr/>
                <p:nvPr/>
              </p:nvSpPr>
              <p:spPr>
                <a:xfrm>
                  <a:off x="953050" y="1704750"/>
                  <a:ext cx="891500" cy="917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660" h="36719" extrusionOk="0">
                      <a:moveTo>
                        <a:pt x="22305" y="0"/>
                      </a:moveTo>
                      <a:cubicBezTo>
                        <a:pt x="22187" y="0"/>
                        <a:pt x="22068" y="2"/>
                        <a:pt x="21950" y="6"/>
                      </a:cubicBezTo>
                      <a:cubicBezTo>
                        <a:pt x="17113" y="206"/>
                        <a:pt x="12443" y="1006"/>
                        <a:pt x="7840" y="2541"/>
                      </a:cubicBezTo>
                      <a:cubicBezTo>
                        <a:pt x="5171" y="3408"/>
                        <a:pt x="2903" y="5309"/>
                        <a:pt x="1569" y="7778"/>
                      </a:cubicBezTo>
                      <a:cubicBezTo>
                        <a:pt x="101" y="10446"/>
                        <a:pt x="1" y="13582"/>
                        <a:pt x="301" y="16551"/>
                      </a:cubicBezTo>
                      <a:cubicBezTo>
                        <a:pt x="801" y="21054"/>
                        <a:pt x="1969" y="25691"/>
                        <a:pt x="4537" y="29493"/>
                      </a:cubicBezTo>
                      <a:cubicBezTo>
                        <a:pt x="7980" y="34586"/>
                        <a:pt x="13484" y="36718"/>
                        <a:pt x="19292" y="36718"/>
                      </a:cubicBezTo>
                      <a:cubicBezTo>
                        <a:pt x="20294" y="36718"/>
                        <a:pt x="21305" y="36655"/>
                        <a:pt x="22317" y="36532"/>
                      </a:cubicBezTo>
                      <a:lnTo>
                        <a:pt x="22550" y="36498"/>
                      </a:lnTo>
                      <a:cubicBezTo>
                        <a:pt x="28921" y="35698"/>
                        <a:pt x="34992" y="31728"/>
                        <a:pt x="35593" y="24857"/>
                      </a:cubicBezTo>
                      <a:cubicBezTo>
                        <a:pt x="35660" y="24056"/>
                        <a:pt x="35660" y="23256"/>
                        <a:pt x="35559" y="22488"/>
                      </a:cubicBezTo>
                      <a:cubicBezTo>
                        <a:pt x="35026" y="17785"/>
                        <a:pt x="34192" y="13115"/>
                        <a:pt x="33091" y="8512"/>
                      </a:cubicBezTo>
                      <a:cubicBezTo>
                        <a:pt x="31885" y="3491"/>
                        <a:pt x="27397" y="0"/>
                        <a:pt x="22305" y="0"/>
                      </a:cubicBezTo>
                      <a:close/>
                    </a:path>
                  </a:pathLst>
                </a:custGeom>
                <a:solidFill>
                  <a:srgbClr val="EDB5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8" name="Google Shape;938;p35"/>
                <p:cNvSpPr/>
                <p:nvPr/>
              </p:nvSpPr>
              <p:spPr>
                <a:xfrm>
                  <a:off x="1167575" y="2057275"/>
                  <a:ext cx="213300" cy="107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32" h="4307" extrusionOk="0">
                      <a:moveTo>
                        <a:pt x="6911" y="0"/>
                      </a:moveTo>
                      <a:cubicBezTo>
                        <a:pt x="3897" y="0"/>
                        <a:pt x="1155" y="1748"/>
                        <a:pt x="26" y="4184"/>
                      </a:cubicBezTo>
                      <a:cubicBezTo>
                        <a:pt x="0" y="4236"/>
                        <a:pt x="73" y="4307"/>
                        <a:pt x="153" y="4307"/>
                      </a:cubicBezTo>
                      <a:cubicBezTo>
                        <a:pt x="178" y="4307"/>
                        <a:pt x="203" y="4300"/>
                        <a:pt x="226" y="4284"/>
                      </a:cubicBezTo>
                      <a:cubicBezTo>
                        <a:pt x="2261" y="2116"/>
                        <a:pt x="4863" y="1282"/>
                        <a:pt x="8032" y="1015"/>
                      </a:cubicBezTo>
                      <a:cubicBezTo>
                        <a:pt x="8198" y="1015"/>
                        <a:pt x="8399" y="949"/>
                        <a:pt x="8465" y="782"/>
                      </a:cubicBezTo>
                      <a:cubicBezTo>
                        <a:pt x="8499" y="615"/>
                        <a:pt x="8532" y="582"/>
                        <a:pt x="8465" y="415"/>
                      </a:cubicBezTo>
                      <a:cubicBezTo>
                        <a:pt x="8399" y="282"/>
                        <a:pt x="8198" y="115"/>
                        <a:pt x="8032" y="81"/>
                      </a:cubicBezTo>
                      <a:cubicBezTo>
                        <a:pt x="7656" y="27"/>
                        <a:pt x="7281" y="0"/>
                        <a:pt x="691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9" name="Google Shape;939;p35"/>
                <p:cNvSpPr/>
                <p:nvPr/>
              </p:nvSpPr>
              <p:spPr>
                <a:xfrm>
                  <a:off x="1571000" y="1977875"/>
                  <a:ext cx="149125" cy="58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65" h="2354" extrusionOk="0">
                      <a:moveTo>
                        <a:pt x="2807" y="1"/>
                      </a:moveTo>
                      <a:cubicBezTo>
                        <a:pt x="1753" y="1"/>
                        <a:pt x="777" y="475"/>
                        <a:pt x="100" y="1490"/>
                      </a:cubicBezTo>
                      <a:cubicBezTo>
                        <a:pt x="34" y="1590"/>
                        <a:pt x="0" y="1823"/>
                        <a:pt x="67" y="1990"/>
                      </a:cubicBezTo>
                      <a:cubicBezTo>
                        <a:pt x="100" y="2157"/>
                        <a:pt x="134" y="2190"/>
                        <a:pt x="234" y="2290"/>
                      </a:cubicBezTo>
                      <a:cubicBezTo>
                        <a:pt x="279" y="2335"/>
                        <a:pt x="331" y="2353"/>
                        <a:pt x="384" y="2353"/>
                      </a:cubicBezTo>
                      <a:cubicBezTo>
                        <a:pt x="448" y="2353"/>
                        <a:pt x="513" y="2327"/>
                        <a:pt x="567" y="2290"/>
                      </a:cubicBezTo>
                      <a:cubicBezTo>
                        <a:pt x="1628" y="1489"/>
                        <a:pt x="2688" y="1012"/>
                        <a:pt x="3858" y="1012"/>
                      </a:cubicBezTo>
                      <a:cubicBezTo>
                        <a:pt x="4491" y="1012"/>
                        <a:pt x="5157" y="1152"/>
                        <a:pt x="5871" y="1456"/>
                      </a:cubicBezTo>
                      <a:cubicBezTo>
                        <a:pt x="5878" y="1460"/>
                        <a:pt x="5885" y="1461"/>
                        <a:pt x="5892" y="1461"/>
                      </a:cubicBezTo>
                      <a:cubicBezTo>
                        <a:pt x="5944" y="1461"/>
                        <a:pt x="5964" y="1349"/>
                        <a:pt x="5905" y="1289"/>
                      </a:cubicBezTo>
                      <a:cubicBezTo>
                        <a:pt x="4934" y="450"/>
                        <a:pt x="3833" y="1"/>
                        <a:pt x="280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40" name="Google Shape;940;p35"/>
                <p:cNvSpPr/>
                <p:nvPr/>
              </p:nvSpPr>
              <p:spPr>
                <a:xfrm>
                  <a:off x="864650" y="2269675"/>
                  <a:ext cx="262725" cy="297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09" h="11899" extrusionOk="0">
                      <a:moveTo>
                        <a:pt x="4135" y="0"/>
                      </a:moveTo>
                      <a:cubicBezTo>
                        <a:pt x="2988" y="0"/>
                        <a:pt x="1720" y="676"/>
                        <a:pt x="968" y="1759"/>
                      </a:cubicBezTo>
                      <a:cubicBezTo>
                        <a:pt x="134" y="2927"/>
                        <a:pt x="1" y="4395"/>
                        <a:pt x="201" y="5696"/>
                      </a:cubicBezTo>
                      <a:cubicBezTo>
                        <a:pt x="501" y="7764"/>
                        <a:pt x="1602" y="9598"/>
                        <a:pt x="3270" y="10699"/>
                      </a:cubicBezTo>
                      <a:cubicBezTo>
                        <a:pt x="4439" y="11486"/>
                        <a:pt x="5881" y="11898"/>
                        <a:pt x="7376" y="11898"/>
                      </a:cubicBezTo>
                      <a:cubicBezTo>
                        <a:pt x="7971" y="11898"/>
                        <a:pt x="8575" y="11833"/>
                        <a:pt x="9174" y="11700"/>
                      </a:cubicBezTo>
                      <a:cubicBezTo>
                        <a:pt x="9474" y="11633"/>
                        <a:pt x="9808" y="11566"/>
                        <a:pt x="10041" y="11333"/>
                      </a:cubicBezTo>
                      <a:cubicBezTo>
                        <a:pt x="10508" y="10866"/>
                        <a:pt x="10408" y="10165"/>
                        <a:pt x="10275" y="9598"/>
                      </a:cubicBezTo>
                      <a:cubicBezTo>
                        <a:pt x="9674" y="7397"/>
                        <a:pt x="8874" y="5229"/>
                        <a:pt x="7873" y="3227"/>
                      </a:cubicBezTo>
                      <a:cubicBezTo>
                        <a:pt x="7206" y="1893"/>
                        <a:pt x="6105" y="225"/>
                        <a:pt x="4504" y="25"/>
                      </a:cubicBezTo>
                      <a:cubicBezTo>
                        <a:pt x="4383" y="8"/>
                        <a:pt x="4259" y="0"/>
                        <a:pt x="4135" y="0"/>
                      </a:cubicBezTo>
                      <a:close/>
                    </a:path>
                  </a:pathLst>
                </a:custGeom>
                <a:solidFill>
                  <a:srgbClr val="EDB5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41" name="Google Shape;941;p35"/>
                <p:cNvSpPr/>
                <p:nvPr/>
              </p:nvSpPr>
              <p:spPr>
                <a:xfrm>
                  <a:off x="903025" y="2377475"/>
                  <a:ext cx="171550" cy="148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62" h="5937" extrusionOk="0">
                      <a:moveTo>
                        <a:pt x="1494" y="0"/>
                      </a:moveTo>
                      <a:cubicBezTo>
                        <a:pt x="933" y="0"/>
                        <a:pt x="408" y="284"/>
                        <a:pt x="0" y="1083"/>
                      </a:cubicBezTo>
                      <a:cubicBezTo>
                        <a:pt x="0" y="1083"/>
                        <a:pt x="0" y="1098"/>
                        <a:pt x="10" y="1098"/>
                      </a:cubicBezTo>
                      <a:cubicBezTo>
                        <a:pt x="15" y="1098"/>
                        <a:pt x="23" y="1094"/>
                        <a:pt x="34" y="1083"/>
                      </a:cubicBezTo>
                      <a:cubicBezTo>
                        <a:pt x="376" y="776"/>
                        <a:pt x="758" y="651"/>
                        <a:pt x="1151" y="651"/>
                      </a:cubicBezTo>
                      <a:cubicBezTo>
                        <a:pt x="2253" y="651"/>
                        <a:pt x="3448" y="1629"/>
                        <a:pt x="4137" y="2318"/>
                      </a:cubicBezTo>
                      <a:cubicBezTo>
                        <a:pt x="4167" y="2348"/>
                        <a:pt x="4170" y="2378"/>
                        <a:pt x="4195" y="2383"/>
                      </a:cubicBezTo>
                      <a:lnTo>
                        <a:pt x="4195" y="2383"/>
                      </a:lnTo>
                      <a:cubicBezTo>
                        <a:pt x="3964" y="2360"/>
                        <a:pt x="3728" y="2344"/>
                        <a:pt x="3495" y="2344"/>
                      </a:cubicBezTo>
                      <a:cubicBezTo>
                        <a:pt x="2421" y="2344"/>
                        <a:pt x="1429" y="2687"/>
                        <a:pt x="1401" y="4219"/>
                      </a:cubicBezTo>
                      <a:cubicBezTo>
                        <a:pt x="1401" y="4219"/>
                        <a:pt x="1401" y="4234"/>
                        <a:pt x="1411" y="4234"/>
                      </a:cubicBezTo>
                      <a:cubicBezTo>
                        <a:pt x="1416" y="4234"/>
                        <a:pt x="1424" y="4230"/>
                        <a:pt x="1435" y="4219"/>
                      </a:cubicBezTo>
                      <a:cubicBezTo>
                        <a:pt x="1753" y="3349"/>
                        <a:pt x="2570" y="3073"/>
                        <a:pt x="3449" y="3073"/>
                      </a:cubicBezTo>
                      <a:cubicBezTo>
                        <a:pt x="3952" y="3073"/>
                        <a:pt x="4476" y="3164"/>
                        <a:pt x="4937" y="3285"/>
                      </a:cubicBezTo>
                      <a:cubicBezTo>
                        <a:pt x="5438" y="3985"/>
                        <a:pt x="5838" y="4819"/>
                        <a:pt x="6138" y="5720"/>
                      </a:cubicBezTo>
                      <a:cubicBezTo>
                        <a:pt x="6193" y="5873"/>
                        <a:pt x="6294" y="5936"/>
                        <a:pt x="6400" y="5936"/>
                      </a:cubicBezTo>
                      <a:cubicBezTo>
                        <a:pt x="6619" y="5936"/>
                        <a:pt x="6862" y="5667"/>
                        <a:pt x="6772" y="5353"/>
                      </a:cubicBezTo>
                      <a:cubicBezTo>
                        <a:pt x="6538" y="4753"/>
                        <a:pt x="6305" y="4152"/>
                        <a:pt x="6005" y="3619"/>
                      </a:cubicBezTo>
                      <a:cubicBezTo>
                        <a:pt x="5804" y="3252"/>
                        <a:pt x="5604" y="2918"/>
                        <a:pt x="5371" y="2618"/>
                      </a:cubicBezTo>
                      <a:cubicBezTo>
                        <a:pt x="4804" y="1851"/>
                        <a:pt x="4137" y="1217"/>
                        <a:pt x="3403" y="750"/>
                      </a:cubicBezTo>
                      <a:cubicBezTo>
                        <a:pt x="2802" y="361"/>
                        <a:pt x="2126" y="0"/>
                        <a:pt x="1494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723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42" name="Google Shape;942;p35"/>
                <p:cNvSpPr/>
                <p:nvPr/>
              </p:nvSpPr>
              <p:spPr>
                <a:xfrm>
                  <a:off x="868825" y="1554775"/>
                  <a:ext cx="970725" cy="804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29" h="32195" extrusionOk="0">
                      <a:moveTo>
                        <a:pt x="22317" y="0"/>
                      </a:moveTo>
                      <a:cubicBezTo>
                        <a:pt x="19314" y="34"/>
                        <a:pt x="16346" y="634"/>
                        <a:pt x="13610" y="1735"/>
                      </a:cubicBezTo>
                      <a:cubicBezTo>
                        <a:pt x="11142" y="2769"/>
                        <a:pt x="5038" y="5471"/>
                        <a:pt x="4604" y="10808"/>
                      </a:cubicBezTo>
                      <a:cubicBezTo>
                        <a:pt x="4604" y="10755"/>
                        <a:pt x="4561" y="10732"/>
                        <a:pt x="4489" y="10732"/>
                      </a:cubicBezTo>
                      <a:cubicBezTo>
                        <a:pt x="4110" y="10732"/>
                        <a:pt x="2915" y="11358"/>
                        <a:pt x="2803" y="11442"/>
                      </a:cubicBezTo>
                      <a:cubicBezTo>
                        <a:pt x="2336" y="11876"/>
                        <a:pt x="1869" y="12242"/>
                        <a:pt x="1468" y="12776"/>
                      </a:cubicBezTo>
                      <a:cubicBezTo>
                        <a:pt x="1" y="14811"/>
                        <a:pt x="1" y="17413"/>
                        <a:pt x="501" y="19815"/>
                      </a:cubicBezTo>
                      <a:cubicBezTo>
                        <a:pt x="634" y="20315"/>
                        <a:pt x="768" y="20815"/>
                        <a:pt x="901" y="21316"/>
                      </a:cubicBezTo>
                      <a:cubicBezTo>
                        <a:pt x="1068" y="21816"/>
                        <a:pt x="1235" y="22316"/>
                        <a:pt x="1435" y="22817"/>
                      </a:cubicBezTo>
                      <a:cubicBezTo>
                        <a:pt x="2236" y="24985"/>
                        <a:pt x="3336" y="27020"/>
                        <a:pt x="4737" y="28854"/>
                      </a:cubicBezTo>
                      <a:cubicBezTo>
                        <a:pt x="5236" y="29547"/>
                        <a:pt x="6792" y="32194"/>
                        <a:pt x="7440" y="32194"/>
                      </a:cubicBezTo>
                      <a:cubicBezTo>
                        <a:pt x="7572" y="32194"/>
                        <a:pt x="7667" y="32084"/>
                        <a:pt x="7706" y="31823"/>
                      </a:cubicBezTo>
                      <a:cubicBezTo>
                        <a:pt x="8140" y="29088"/>
                        <a:pt x="9040" y="26519"/>
                        <a:pt x="10175" y="24151"/>
                      </a:cubicBezTo>
                      <a:cubicBezTo>
                        <a:pt x="11109" y="22150"/>
                        <a:pt x="12243" y="20315"/>
                        <a:pt x="13410" y="18680"/>
                      </a:cubicBezTo>
                      <a:cubicBezTo>
                        <a:pt x="16746" y="13944"/>
                        <a:pt x="20282" y="10942"/>
                        <a:pt x="20482" y="10942"/>
                      </a:cubicBezTo>
                      <a:cubicBezTo>
                        <a:pt x="21549" y="11042"/>
                        <a:pt x="24485" y="11575"/>
                        <a:pt x="27754" y="13143"/>
                      </a:cubicBezTo>
                      <a:cubicBezTo>
                        <a:pt x="29055" y="13744"/>
                        <a:pt x="30389" y="14511"/>
                        <a:pt x="31690" y="15445"/>
                      </a:cubicBezTo>
                      <a:cubicBezTo>
                        <a:pt x="34058" y="17179"/>
                        <a:pt x="36327" y="19514"/>
                        <a:pt x="37961" y="22683"/>
                      </a:cubicBezTo>
                      <a:cubicBezTo>
                        <a:pt x="37991" y="22713"/>
                        <a:pt x="38035" y="22730"/>
                        <a:pt x="38076" y="22730"/>
                      </a:cubicBezTo>
                      <a:cubicBezTo>
                        <a:pt x="38128" y="22730"/>
                        <a:pt x="38176" y="22705"/>
                        <a:pt x="38195" y="22650"/>
                      </a:cubicBezTo>
                      <a:cubicBezTo>
                        <a:pt x="38562" y="21216"/>
                        <a:pt x="38795" y="18180"/>
                        <a:pt x="38795" y="17680"/>
                      </a:cubicBezTo>
                      <a:cubicBezTo>
                        <a:pt x="38828" y="15778"/>
                        <a:pt x="38562" y="13877"/>
                        <a:pt x="38061" y="12076"/>
                      </a:cubicBezTo>
                      <a:cubicBezTo>
                        <a:pt x="37928" y="11575"/>
                        <a:pt x="37794" y="11042"/>
                        <a:pt x="37594" y="10541"/>
                      </a:cubicBezTo>
                      <a:cubicBezTo>
                        <a:pt x="37194" y="9307"/>
                        <a:pt x="36627" y="8006"/>
                        <a:pt x="35960" y="6839"/>
                      </a:cubicBezTo>
                      <a:cubicBezTo>
                        <a:pt x="35126" y="5304"/>
                        <a:pt x="34125" y="3903"/>
                        <a:pt x="32924" y="2869"/>
                      </a:cubicBezTo>
                      <a:cubicBezTo>
                        <a:pt x="29955" y="367"/>
                        <a:pt x="25819" y="0"/>
                        <a:pt x="2231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lt2"/>
                    </a:solidFill>
                  </a:endParaRPr>
                </a:p>
              </p:txBody>
            </p:sp>
            <p:sp>
              <p:nvSpPr>
                <p:cNvPr id="943" name="Google Shape;943;p35"/>
                <p:cNvSpPr/>
                <p:nvPr/>
              </p:nvSpPr>
              <p:spPr>
                <a:xfrm>
                  <a:off x="881350" y="2049300"/>
                  <a:ext cx="53375" cy="88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35" h="3537" extrusionOk="0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33" y="534"/>
                        <a:pt x="267" y="1034"/>
                        <a:pt x="400" y="1535"/>
                      </a:cubicBezTo>
                      <a:cubicBezTo>
                        <a:pt x="567" y="2035"/>
                        <a:pt x="734" y="2535"/>
                        <a:pt x="934" y="3036"/>
                      </a:cubicBezTo>
                      <a:cubicBezTo>
                        <a:pt x="1334" y="3236"/>
                        <a:pt x="1735" y="3369"/>
                        <a:pt x="2135" y="3536"/>
                      </a:cubicBezTo>
                      <a:cubicBezTo>
                        <a:pt x="2035" y="3036"/>
                        <a:pt x="1935" y="2535"/>
                        <a:pt x="1868" y="2035"/>
                      </a:cubicBezTo>
                      <a:cubicBezTo>
                        <a:pt x="1768" y="1535"/>
                        <a:pt x="1701" y="1001"/>
                        <a:pt x="1668" y="467"/>
                      </a:cubicBezTo>
                      <a:cubicBezTo>
                        <a:pt x="1234" y="367"/>
                        <a:pt x="801" y="267"/>
                        <a:pt x="400" y="134"/>
                      </a:cubicBezTo>
                      <a:cubicBezTo>
                        <a:pt x="267" y="100"/>
                        <a:pt x="133" y="67"/>
                        <a:pt x="0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44" name="Google Shape;944;p35"/>
                <p:cNvSpPr/>
                <p:nvPr/>
              </p:nvSpPr>
              <p:spPr>
                <a:xfrm>
                  <a:off x="937200" y="2063475"/>
                  <a:ext cx="103450" cy="96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38" h="3870" extrusionOk="0">
                      <a:moveTo>
                        <a:pt x="1" y="0"/>
                      </a:moveTo>
                      <a:lnTo>
                        <a:pt x="1" y="0"/>
                      </a:lnTo>
                      <a:cubicBezTo>
                        <a:pt x="134" y="1068"/>
                        <a:pt x="368" y="2135"/>
                        <a:pt x="668" y="3136"/>
                      </a:cubicBezTo>
                      <a:cubicBezTo>
                        <a:pt x="668" y="3169"/>
                        <a:pt x="668" y="3203"/>
                        <a:pt x="668" y="3236"/>
                      </a:cubicBezTo>
                      <a:cubicBezTo>
                        <a:pt x="1469" y="3469"/>
                        <a:pt x="2269" y="3670"/>
                        <a:pt x="3070" y="3803"/>
                      </a:cubicBezTo>
                      <a:cubicBezTo>
                        <a:pt x="3270" y="3836"/>
                        <a:pt x="3470" y="3836"/>
                        <a:pt x="3670" y="3870"/>
                      </a:cubicBezTo>
                      <a:cubicBezTo>
                        <a:pt x="3770" y="2602"/>
                        <a:pt x="3937" y="1368"/>
                        <a:pt x="4137" y="134"/>
                      </a:cubicBezTo>
                      <a:lnTo>
                        <a:pt x="4137" y="134"/>
                      </a:lnTo>
                      <a:cubicBezTo>
                        <a:pt x="3608" y="197"/>
                        <a:pt x="3084" y="226"/>
                        <a:pt x="2563" y="226"/>
                      </a:cubicBezTo>
                      <a:cubicBezTo>
                        <a:pt x="1704" y="226"/>
                        <a:pt x="852" y="146"/>
                        <a:pt x="1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45" name="Google Shape;945;p35"/>
                <p:cNvSpPr/>
                <p:nvPr/>
              </p:nvSpPr>
              <p:spPr>
                <a:xfrm>
                  <a:off x="1059800" y="2021775"/>
                  <a:ext cx="144300" cy="140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72" h="5638" extrusionOk="0">
                      <a:moveTo>
                        <a:pt x="5771" y="0"/>
                      </a:moveTo>
                      <a:cubicBezTo>
                        <a:pt x="4003" y="768"/>
                        <a:pt x="2135" y="1301"/>
                        <a:pt x="34" y="1668"/>
                      </a:cubicBezTo>
                      <a:cubicBezTo>
                        <a:pt x="34" y="3003"/>
                        <a:pt x="0" y="4303"/>
                        <a:pt x="0" y="5638"/>
                      </a:cubicBezTo>
                      <a:cubicBezTo>
                        <a:pt x="868" y="5638"/>
                        <a:pt x="1702" y="5604"/>
                        <a:pt x="2536" y="5471"/>
                      </a:cubicBezTo>
                      <a:cubicBezTo>
                        <a:pt x="3470" y="3470"/>
                        <a:pt x="4604" y="1635"/>
                        <a:pt x="5771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46" name="Google Shape;946;p35"/>
                <p:cNvSpPr/>
                <p:nvPr/>
              </p:nvSpPr>
              <p:spPr>
                <a:xfrm>
                  <a:off x="1562650" y="1839975"/>
                  <a:ext cx="156800" cy="100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72" h="4037" extrusionOk="0">
                      <a:moveTo>
                        <a:pt x="3103" y="1"/>
                      </a:moveTo>
                      <a:cubicBezTo>
                        <a:pt x="3003" y="67"/>
                        <a:pt x="2903" y="134"/>
                        <a:pt x="2836" y="201"/>
                      </a:cubicBezTo>
                      <a:cubicBezTo>
                        <a:pt x="1869" y="868"/>
                        <a:pt x="968" y="1368"/>
                        <a:pt x="1" y="1735"/>
                      </a:cubicBezTo>
                      <a:cubicBezTo>
                        <a:pt x="1268" y="2336"/>
                        <a:pt x="2636" y="3103"/>
                        <a:pt x="3937" y="4037"/>
                      </a:cubicBezTo>
                      <a:cubicBezTo>
                        <a:pt x="4771" y="3803"/>
                        <a:pt x="5538" y="3470"/>
                        <a:pt x="6272" y="3036"/>
                      </a:cubicBezTo>
                      <a:cubicBezTo>
                        <a:pt x="5905" y="2602"/>
                        <a:pt x="5505" y="2202"/>
                        <a:pt x="5071" y="1802"/>
                      </a:cubicBezTo>
                      <a:cubicBezTo>
                        <a:pt x="4471" y="1235"/>
                        <a:pt x="3804" y="601"/>
                        <a:pt x="3103" y="1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47" name="Google Shape;947;p35"/>
                <p:cNvSpPr/>
                <p:nvPr/>
              </p:nvSpPr>
              <p:spPr>
                <a:xfrm>
                  <a:off x="1749450" y="1724900"/>
                  <a:ext cx="59250" cy="106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0" h="4270" extrusionOk="0">
                      <a:moveTo>
                        <a:pt x="768" y="0"/>
                      </a:moveTo>
                      <a:cubicBezTo>
                        <a:pt x="501" y="334"/>
                        <a:pt x="268" y="601"/>
                        <a:pt x="1" y="901"/>
                      </a:cubicBezTo>
                      <a:cubicBezTo>
                        <a:pt x="801" y="1935"/>
                        <a:pt x="1469" y="3069"/>
                        <a:pt x="2069" y="4270"/>
                      </a:cubicBezTo>
                      <a:cubicBezTo>
                        <a:pt x="2169" y="4070"/>
                        <a:pt x="2269" y="3903"/>
                        <a:pt x="2369" y="3703"/>
                      </a:cubicBezTo>
                      <a:cubicBezTo>
                        <a:pt x="1969" y="2502"/>
                        <a:pt x="1402" y="1201"/>
                        <a:pt x="768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48" name="Google Shape;948;p35"/>
                <p:cNvSpPr/>
                <p:nvPr/>
              </p:nvSpPr>
              <p:spPr>
                <a:xfrm>
                  <a:off x="1654400" y="1754925"/>
                  <a:ext cx="133450" cy="144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38" h="5771" extrusionOk="0">
                      <a:moveTo>
                        <a:pt x="3503" y="0"/>
                      </a:moveTo>
                      <a:cubicBezTo>
                        <a:pt x="2469" y="1068"/>
                        <a:pt x="1301" y="2035"/>
                        <a:pt x="0" y="2969"/>
                      </a:cubicBezTo>
                      <a:cubicBezTo>
                        <a:pt x="601" y="3403"/>
                        <a:pt x="1134" y="3836"/>
                        <a:pt x="1701" y="4270"/>
                      </a:cubicBezTo>
                      <a:cubicBezTo>
                        <a:pt x="2302" y="4737"/>
                        <a:pt x="2902" y="5237"/>
                        <a:pt x="3503" y="5771"/>
                      </a:cubicBezTo>
                      <a:cubicBezTo>
                        <a:pt x="4203" y="5204"/>
                        <a:pt x="4804" y="4537"/>
                        <a:pt x="5337" y="3836"/>
                      </a:cubicBezTo>
                      <a:cubicBezTo>
                        <a:pt x="4837" y="2502"/>
                        <a:pt x="4236" y="1234"/>
                        <a:pt x="3503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949" name="Google Shape;949;p35"/>
              <p:cNvSpPr/>
              <p:nvPr/>
            </p:nvSpPr>
            <p:spPr>
              <a:xfrm rot="-402299">
                <a:off x="7474092" y="1292156"/>
                <a:ext cx="99258" cy="50614"/>
              </a:xfrm>
              <a:custGeom>
                <a:avLst/>
                <a:gdLst/>
                <a:ahLst/>
                <a:cxnLst/>
                <a:rect l="l" t="t" r="r" b="b"/>
                <a:pathLst>
                  <a:path w="5238" h="2671" extrusionOk="0">
                    <a:moveTo>
                      <a:pt x="2564" y="0"/>
                    </a:moveTo>
                    <a:cubicBezTo>
                      <a:pt x="2351" y="0"/>
                      <a:pt x="2129" y="37"/>
                      <a:pt x="1935" y="102"/>
                    </a:cubicBezTo>
                    <a:cubicBezTo>
                      <a:pt x="1602" y="168"/>
                      <a:pt x="1302" y="335"/>
                      <a:pt x="1068" y="535"/>
                    </a:cubicBezTo>
                    <a:cubicBezTo>
                      <a:pt x="568" y="902"/>
                      <a:pt x="201" y="1436"/>
                      <a:pt x="1" y="2003"/>
                    </a:cubicBezTo>
                    <a:cubicBezTo>
                      <a:pt x="434" y="1603"/>
                      <a:pt x="868" y="1203"/>
                      <a:pt x="1335" y="936"/>
                    </a:cubicBezTo>
                    <a:cubicBezTo>
                      <a:pt x="1707" y="750"/>
                      <a:pt x="2099" y="649"/>
                      <a:pt x="2513" y="649"/>
                    </a:cubicBezTo>
                    <a:cubicBezTo>
                      <a:pt x="2619" y="649"/>
                      <a:pt x="2727" y="655"/>
                      <a:pt x="2836" y="669"/>
                    </a:cubicBezTo>
                    <a:cubicBezTo>
                      <a:pt x="3303" y="736"/>
                      <a:pt x="3803" y="969"/>
                      <a:pt x="4204" y="1336"/>
                    </a:cubicBezTo>
                    <a:cubicBezTo>
                      <a:pt x="4637" y="1670"/>
                      <a:pt x="4971" y="2103"/>
                      <a:pt x="5238" y="2670"/>
                    </a:cubicBezTo>
                    <a:cubicBezTo>
                      <a:pt x="5238" y="2070"/>
                      <a:pt x="4971" y="1436"/>
                      <a:pt x="4571" y="969"/>
                    </a:cubicBezTo>
                    <a:cubicBezTo>
                      <a:pt x="4170" y="502"/>
                      <a:pt x="3570" y="102"/>
                      <a:pt x="2903" y="35"/>
                    </a:cubicBezTo>
                    <a:cubicBezTo>
                      <a:pt x="2796" y="11"/>
                      <a:pt x="2682" y="0"/>
                      <a:pt x="2564" y="0"/>
                    </a:cubicBezTo>
                    <a:close/>
                  </a:path>
                </a:pathLst>
              </a:custGeom>
              <a:solidFill>
                <a:srgbClr val="000000">
                  <a:alpha val="4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0" name="Google Shape;950;p35"/>
              <p:cNvSpPr/>
              <p:nvPr/>
            </p:nvSpPr>
            <p:spPr>
              <a:xfrm rot="-402299">
                <a:off x="7256443" y="1168255"/>
                <a:ext cx="164994" cy="165127"/>
              </a:xfrm>
              <a:custGeom>
                <a:avLst/>
                <a:gdLst/>
                <a:ahLst/>
                <a:cxnLst/>
                <a:rect l="l" t="t" r="r" b="b"/>
                <a:pathLst>
                  <a:path w="8707" h="8714" extrusionOk="0">
                    <a:moveTo>
                      <a:pt x="3971" y="1"/>
                    </a:moveTo>
                    <a:cubicBezTo>
                      <a:pt x="3691" y="1"/>
                      <a:pt x="3412" y="28"/>
                      <a:pt x="3136" y="83"/>
                    </a:cubicBezTo>
                    <a:cubicBezTo>
                      <a:pt x="1935" y="283"/>
                      <a:pt x="935" y="1684"/>
                      <a:pt x="468" y="2751"/>
                    </a:cubicBezTo>
                    <a:cubicBezTo>
                      <a:pt x="67" y="3752"/>
                      <a:pt x="1" y="4953"/>
                      <a:pt x="401" y="5953"/>
                    </a:cubicBezTo>
                    <a:cubicBezTo>
                      <a:pt x="835" y="7021"/>
                      <a:pt x="1735" y="7855"/>
                      <a:pt x="2769" y="8288"/>
                    </a:cubicBezTo>
                    <a:cubicBezTo>
                      <a:pt x="3391" y="8565"/>
                      <a:pt x="4045" y="8714"/>
                      <a:pt x="4697" y="8714"/>
                    </a:cubicBezTo>
                    <a:cubicBezTo>
                      <a:pt x="4990" y="8714"/>
                      <a:pt x="5282" y="8684"/>
                      <a:pt x="5571" y="8622"/>
                    </a:cubicBezTo>
                    <a:cubicBezTo>
                      <a:pt x="6505" y="8422"/>
                      <a:pt x="7373" y="7855"/>
                      <a:pt x="7906" y="7088"/>
                    </a:cubicBezTo>
                    <a:cubicBezTo>
                      <a:pt x="8307" y="6521"/>
                      <a:pt x="8507" y="5853"/>
                      <a:pt x="8574" y="5186"/>
                    </a:cubicBezTo>
                    <a:cubicBezTo>
                      <a:pt x="8707" y="3652"/>
                      <a:pt x="8073" y="2084"/>
                      <a:pt x="6906" y="1083"/>
                    </a:cubicBezTo>
                    <a:cubicBezTo>
                      <a:pt x="6112" y="395"/>
                      <a:pt x="5044" y="1"/>
                      <a:pt x="397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1" name="Google Shape;951;p35"/>
              <p:cNvSpPr/>
              <p:nvPr/>
            </p:nvSpPr>
            <p:spPr>
              <a:xfrm rot="-402299">
                <a:off x="7296756" y="1203290"/>
                <a:ext cx="119496" cy="112257"/>
              </a:xfrm>
              <a:custGeom>
                <a:avLst/>
                <a:gdLst/>
                <a:ahLst/>
                <a:cxnLst/>
                <a:rect l="l" t="t" r="r" b="b"/>
                <a:pathLst>
                  <a:path w="6306" h="5924" extrusionOk="0">
                    <a:moveTo>
                      <a:pt x="3120" y="0"/>
                    </a:moveTo>
                    <a:cubicBezTo>
                      <a:pt x="1660" y="0"/>
                      <a:pt x="417" y="1104"/>
                      <a:pt x="234" y="2598"/>
                    </a:cubicBezTo>
                    <a:cubicBezTo>
                      <a:pt x="1" y="4200"/>
                      <a:pt x="1168" y="5701"/>
                      <a:pt x="2770" y="5901"/>
                    </a:cubicBezTo>
                    <a:cubicBezTo>
                      <a:pt x="2895" y="5916"/>
                      <a:pt x="3020" y="5924"/>
                      <a:pt x="3143" y="5924"/>
                    </a:cubicBezTo>
                    <a:cubicBezTo>
                      <a:pt x="4627" y="5924"/>
                      <a:pt x="5920" y="4841"/>
                      <a:pt x="6105" y="3332"/>
                    </a:cubicBezTo>
                    <a:cubicBezTo>
                      <a:pt x="6305" y="1698"/>
                      <a:pt x="5138" y="230"/>
                      <a:pt x="3537" y="30"/>
                    </a:cubicBezTo>
                    <a:cubicBezTo>
                      <a:pt x="3397" y="10"/>
                      <a:pt x="3258" y="0"/>
                      <a:pt x="312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2" name="Google Shape;952;p35"/>
              <p:cNvSpPr/>
              <p:nvPr/>
            </p:nvSpPr>
            <p:spPr>
              <a:xfrm rot="-402299">
                <a:off x="7328978" y="1232891"/>
                <a:ext cx="55636" cy="52490"/>
              </a:xfrm>
              <a:custGeom>
                <a:avLst/>
                <a:gdLst/>
                <a:ahLst/>
                <a:cxnLst/>
                <a:rect l="l" t="t" r="r" b="b"/>
                <a:pathLst>
                  <a:path w="2936" h="2770" extrusionOk="0">
                    <a:moveTo>
                      <a:pt x="1301" y="0"/>
                    </a:moveTo>
                    <a:cubicBezTo>
                      <a:pt x="667" y="67"/>
                      <a:pt x="167" y="567"/>
                      <a:pt x="67" y="1201"/>
                    </a:cubicBezTo>
                    <a:cubicBezTo>
                      <a:pt x="0" y="1968"/>
                      <a:pt x="534" y="2669"/>
                      <a:pt x="1268" y="2769"/>
                    </a:cubicBezTo>
                    <a:lnTo>
                      <a:pt x="1601" y="2769"/>
                    </a:lnTo>
                    <a:cubicBezTo>
                      <a:pt x="2235" y="2702"/>
                      <a:pt x="2735" y="2202"/>
                      <a:pt x="2835" y="1568"/>
                    </a:cubicBezTo>
                    <a:cubicBezTo>
                      <a:pt x="2936" y="801"/>
                      <a:pt x="2368" y="100"/>
                      <a:pt x="1635" y="34"/>
                    </a:cubicBezTo>
                    <a:cubicBezTo>
                      <a:pt x="1501" y="0"/>
                      <a:pt x="1401" y="0"/>
                      <a:pt x="130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3" name="Google Shape;953;p35"/>
              <p:cNvSpPr/>
              <p:nvPr/>
            </p:nvSpPr>
            <p:spPr>
              <a:xfrm rot="-402299">
                <a:off x="7256283" y="1163507"/>
                <a:ext cx="130866" cy="65490"/>
              </a:xfrm>
              <a:custGeom>
                <a:avLst/>
                <a:gdLst/>
                <a:ahLst/>
                <a:cxnLst/>
                <a:rect l="l" t="t" r="r" b="b"/>
                <a:pathLst>
                  <a:path w="6906" h="3456" extrusionOk="0">
                    <a:moveTo>
                      <a:pt x="3685" y="1"/>
                    </a:moveTo>
                    <a:cubicBezTo>
                      <a:pt x="1926" y="1"/>
                      <a:pt x="263" y="1249"/>
                      <a:pt x="0" y="3455"/>
                    </a:cubicBezTo>
                    <a:lnTo>
                      <a:pt x="34" y="3455"/>
                    </a:lnTo>
                    <a:cubicBezTo>
                      <a:pt x="698" y="1740"/>
                      <a:pt x="2423" y="728"/>
                      <a:pt x="4138" y="728"/>
                    </a:cubicBezTo>
                    <a:cubicBezTo>
                      <a:pt x="5092" y="728"/>
                      <a:pt x="6042" y="1041"/>
                      <a:pt x="6805" y="1721"/>
                    </a:cubicBezTo>
                    <a:cubicBezTo>
                      <a:pt x="6839" y="1721"/>
                      <a:pt x="6905" y="1687"/>
                      <a:pt x="6872" y="1654"/>
                    </a:cubicBezTo>
                    <a:cubicBezTo>
                      <a:pt x="6006" y="526"/>
                      <a:pt x="4825" y="1"/>
                      <a:pt x="3685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4" name="Google Shape;954;p35"/>
              <p:cNvSpPr/>
              <p:nvPr/>
            </p:nvSpPr>
            <p:spPr>
              <a:xfrm rot="-402299">
                <a:off x="7631100" y="1173442"/>
                <a:ext cx="164369" cy="161716"/>
              </a:xfrm>
              <a:custGeom>
                <a:avLst/>
                <a:gdLst/>
                <a:ahLst/>
                <a:cxnLst/>
                <a:rect l="l" t="t" r="r" b="b"/>
                <a:pathLst>
                  <a:path w="8674" h="8534" extrusionOk="0">
                    <a:moveTo>
                      <a:pt x="4741" y="0"/>
                    </a:moveTo>
                    <a:cubicBezTo>
                      <a:pt x="4037" y="0"/>
                      <a:pt x="3329" y="159"/>
                      <a:pt x="2703" y="472"/>
                    </a:cubicBezTo>
                    <a:cubicBezTo>
                      <a:pt x="1335" y="1140"/>
                      <a:pt x="334" y="2507"/>
                      <a:pt x="101" y="4008"/>
                    </a:cubicBezTo>
                    <a:cubicBezTo>
                      <a:pt x="1" y="4675"/>
                      <a:pt x="34" y="5376"/>
                      <a:pt x="234" y="6010"/>
                    </a:cubicBezTo>
                    <a:cubicBezTo>
                      <a:pt x="568" y="6910"/>
                      <a:pt x="1268" y="7644"/>
                      <a:pt x="2136" y="8078"/>
                    </a:cubicBezTo>
                    <a:cubicBezTo>
                      <a:pt x="2744" y="8394"/>
                      <a:pt x="3442" y="8533"/>
                      <a:pt x="4137" y="8533"/>
                    </a:cubicBezTo>
                    <a:cubicBezTo>
                      <a:pt x="4395" y="8533"/>
                      <a:pt x="4652" y="8514"/>
                      <a:pt x="4904" y="8478"/>
                    </a:cubicBezTo>
                    <a:cubicBezTo>
                      <a:pt x="6038" y="8311"/>
                      <a:pt x="7106" y="7711"/>
                      <a:pt x="7806" y="6810"/>
                    </a:cubicBezTo>
                    <a:cubicBezTo>
                      <a:pt x="8440" y="5910"/>
                      <a:pt x="8674" y="4775"/>
                      <a:pt x="8540" y="3675"/>
                    </a:cubicBezTo>
                    <a:cubicBezTo>
                      <a:pt x="8373" y="2541"/>
                      <a:pt x="7706" y="939"/>
                      <a:pt x="6605" y="406"/>
                    </a:cubicBezTo>
                    <a:cubicBezTo>
                      <a:pt x="6031" y="134"/>
                      <a:pt x="5387" y="0"/>
                      <a:pt x="474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5" name="Google Shape;955;p35"/>
              <p:cNvSpPr/>
              <p:nvPr/>
            </p:nvSpPr>
            <p:spPr>
              <a:xfrm rot="-402299">
                <a:off x="7636348" y="1206145"/>
                <a:ext cx="119477" cy="112257"/>
              </a:xfrm>
              <a:custGeom>
                <a:avLst/>
                <a:gdLst/>
                <a:ahLst/>
                <a:cxnLst/>
                <a:rect l="l" t="t" r="r" b="b"/>
                <a:pathLst>
                  <a:path w="6305" h="5924" extrusionOk="0">
                    <a:moveTo>
                      <a:pt x="3171" y="1"/>
                    </a:moveTo>
                    <a:cubicBezTo>
                      <a:pt x="1688" y="1"/>
                      <a:pt x="419" y="1110"/>
                      <a:pt x="234" y="2591"/>
                    </a:cubicBezTo>
                    <a:cubicBezTo>
                      <a:pt x="0" y="4226"/>
                      <a:pt x="1168" y="5694"/>
                      <a:pt x="2802" y="5894"/>
                    </a:cubicBezTo>
                    <a:cubicBezTo>
                      <a:pt x="2940" y="5914"/>
                      <a:pt x="3077" y="5924"/>
                      <a:pt x="3212" y="5924"/>
                    </a:cubicBezTo>
                    <a:cubicBezTo>
                      <a:pt x="4652" y="5924"/>
                      <a:pt x="5922" y="4822"/>
                      <a:pt x="6105" y="3359"/>
                    </a:cubicBezTo>
                    <a:cubicBezTo>
                      <a:pt x="6305" y="1724"/>
                      <a:pt x="5171" y="223"/>
                      <a:pt x="3536" y="23"/>
                    </a:cubicBezTo>
                    <a:cubicBezTo>
                      <a:pt x="3413" y="8"/>
                      <a:pt x="3292" y="1"/>
                      <a:pt x="317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6" name="Google Shape;956;p35"/>
              <p:cNvSpPr/>
              <p:nvPr/>
            </p:nvSpPr>
            <p:spPr>
              <a:xfrm rot="-402299">
                <a:off x="7669232" y="1236200"/>
                <a:ext cx="55011" cy="52490"/>
              </a:xfrm>
              <a:custGeom>
                <a:avLst/>
                <a:gdLst/>
                <a:ahLst/>
                <a:cxnLst/>
                <a:rect l="l" t="t" r="r" b="b"/>
                <a:pathLst>
                  <a:path w="2903" h="2770" extrusionOk="0">
                    <a:moveTo>
                      <a:pt x="1268" y="1"/>
                    </a:moveTo>
                    <a:cubicBezTo>
                      <a:pt x="635" y="67"/>
                      <a:pt x="134" y="568"/>
                      <a:pt x="68" y="1202"/>
                    </a:cubicBezTo>
                    <a:cubicBezTo>
                      <a:pt x="1" y="1568"/>
                      <a:pt x="101" y="1935"/>
                      <a:pt x="334" y="2236"/>
                    </a:cubicBezTo>
                    <a:cubicBezTo>
                      <a:pt x="568" y="2502"/>
                      <a:pt x="868" y="2703"/>
                      <a:pt x="1235" y="2736"/>
                    </a:cubicBezTo>
                    <a:cubicBezTo>
                      <a:pt x="1368" y="2769"/>
                      <a:pt x="1469" y="2769"/>
                      <a:pt x="1569" y="2769"/>
                    </a:cubicBezTo>
                    <a:cubicBezTo>
                      <a:pt x="2202" y="2703"/>
                      <a:pt x="2703" y="2202"/>
                      <a:pt x="2803" y="1535"/>
                    </a:cubicBezTo>
                    <a:cubicBezTo>
                      <a:pt x="2903" y="801"/>
                      <a:pt x="2369" y="101"/>
                      <a:pt x="1602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7" name="Google Shape;957;p35"/>
              <p:cNvSpPr/>
              <p:nvPr/>
            </p:nvSpPr>
            <p:spPr>
              <a:xfrm rot="-402299">
                <a:off x="7670042" y="1165076"/>
                <a:ext cx="124878" cy="83018"/>
              </a:xfrm>
              <a:custGeom>
                <a:avLst/>
                <a:gdLst/>
                <a:ahLst/>
                <a:cxnLst/>
                <a:rect l="l" t="t" r="r" b="b"/>
                <a:pathLst>
                  <a:path w="6590" h="4381" extrusionOk="0">
                    <a:moveTo>
                      <a:pt x="2594" y="1"/>
                    </a:moveTo>
                    <a:cubicBezTo>
                      <a:pt x="1742" y="1"/>
                      <a:pt x="845" y="284"/>
                      <a:pt x="27" y="912"/>
                    </a:cubicBezTo>
                    <a:cubicBezTo>
                      <a:pt x="0" y="939"/>
                      <a:pt x="17" y="988"/>
                      <a:pt x="42" y="988"/>
                    </a:cubicBezTo>
                    <a:cubicBezTo>
                      <a:pt x="48" y="988"/>
                      <a:pt x="54" y="985"/>
                      <a:pt x="60" y="979"/>
                    </a:cubicBezTo>
                    <a:cubicBezTo>
                      <a:pt x="637" y="687"/>
                      <a:pt x="1246" y="553"/>
                      <a:pt x="1849" y="553"/>
                    </a:cubicBezTo>
                    <a:cubicBezTo>
                      <a:pt x="3935" y="553"/>
                      <a:pt x="5939" y="2156"/>
                      <a:pt x="6198" y="4381"/>
                    </a:cubicBezTo>
                    <a:lnTo>
                      <a:pt x="6232" y="4381"/>
                    </a:lnTo>
                    <a:cubicBezTo>
                      <a:pt x="6589" y="1782"/>
                      <a:pt x="4731" y="1"/>
                      <a:pt x="259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8" name="Google Shape;958;p35"/>
              <p:cNvSpPr/>
              <p:nvPr/>
            </p:nvSpPr>
            <p:spPr>
              <a:xfrm rot="-402299">
                <a:off x="7363549" y="1376902"/>
                <a:ext cx="326805" cy="120197"/>
              </a:xfrm>
              <a:custGeom>
                <a:avLst/>
                <a:gdLst/>
                <a:ahLst/>
                <a:cxnLst/>
                <a:rect l="l" t="t" r="r" b="b"/>
                <a:pathLst>
                  <a:path w="17246" h="6343" extrusionOk="0">
                    <a:moveTo>
                      <a:pt x="1824" y="1"/>
                    </a:moveTo>
                    <a:cubicBezTo>
                      <a:pt x="1216" y="1"/>
                      <a:pt x="608" y="9"/>
                      <a:pt x="0" y="23"/>
                    </a:cubicBezTo>
                    <a:cubicBezTo>
                      <a:pt x="1201" y="3191"/>
                      <a:pt x="4237" y="5693"/>
                      <a:pt x="7706" y="6227"/>
                    </a:cubicBezTo>
                    <a:cubicBezTo>
                      <a:pt x="8198" y="6304"/>
                      <a:pt x="8694" y="6342"/>
                      <a:pt x="9190" y="6342"/>
                    </a:cubicBezTo>
                    <a:cubicBezTo>
                      <a:pt x="12324" y="6342"/>
                      <a:pt x="15431" y="4839"/>
                      <a:pt x="17246" y="2391"/>
                    </a:cubicBezTo>
                    <a:cubicBezTo>
                      <a:pt x="15678" y="1891"/>
                      <a:pt x="14077" y="1490"/>
                      <a:pt x="12442" y="1123"/>
                    </a:cubicBezTo>
                    <a:cubicBezTo>
                      <a:pt x="12209" y="1090"/>
                      <a:pt x="12009" y="1023"/>
                      <a:pt x="11775" y="990"/>
                    </a:cubicBezTo>
                    <a:cubicBezTo>
                      <a:pt x="9374" y="523"/>
                      <a:pt x="6905" y="223"/>
                      <a:pt x="4403" y="56"/>
                    </a:cubicBezTo>
                    <a:cubicBezTo>
                      <a:pt x="3544" y="17"/>
                      <a:pt x="2684" y="1"/>
                      <a:pt x="1824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9" name="Google Shape;959;p35"/>
              <p:cNvSpPr/>
              <p:nvPr/>
            </p:nvSpPr>
            <p:spPr>
              <a:xfrm rot="-402299">
                <a:off x="7424820" y="1451699"/>
                <a:ext cx="182693" cy="46938"/>
              </a:xfrm>
              <a:custGeom>
                <a:avLst/>
                <a:gdLst/>
                <a:ahLst/>
                <a:cxnLst/>
                <a:rect l="l" t="t" r="r" b="b"/>
                <a:pathLst>
                  <a:path w="9641" h="2477" extrusionOk="0">
                    <a:moveTo>
                      <a:pt x="2697" y="0"/>
                    </a:moveTo>
                    <a:cubicBezTo>
                      <a:pt x="1792" y="0"/>
                      <a:pt x="888" y="86"/>
                      <a:pt x="0" y="258"/>
                    </a:cubicBezTo>
                    <a:cubicBezTo>
                      <a:pt x="1368" y="1326"/>
                      <a:pt x="2969" y="2093"/>
                      <a:pt x="4704" y="2360"/>
                    </a:cubicBezTo>
                    <a:cubicBezTo>
                      <a:pt x="5196" y="2439"/>
                      <a:pt x="5691" y="2477"/>
                      <a:pt x="6184" y="2477"/>
                    </a:cubicBezTo>
                    <a:cubicBezTo>
                      <a:pt x="7364" y="2477"/>
                      <a:pt x="8535" y="2259"/>
                      <a:pt x="9641" y="1860"/>
                    </a:cubicBezTo>
                    <a:cubicBezTo>
                      <a:pt x="7551" y="620"/>
                      <a:pt x="5124" y="0"/>
                      <a:pt x="269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0" name="Google Shape;960;p35"/>
              <p:cNvSpPr/>
              <p:nvPr/>
            </p:nvSpPr>
            <p:spPr>
              <a:xfrm rot="-402299">
                <a:off x="7443668" y="1379226"/>
                <a:ext cx="152355" cy="59521"/>
              </a:xfrm>
              <a:custGeom>
                <a:avLst/>
                <a:gdLst/>
                <a:ahLst/>
                <a:cxnLst/>
                <a:rect l="l" t="t" r="r" b="b"/>
                <a:pathLst>
                  <a:path w="8040" h="3141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34" y="567"/>
                      <a:pt x="100" y="1168"/>
                      <a:pt x="167" y="1735"/>
                    </a:cubicBezTo>
                    <a:cubicBezTo>
                      <a:pt x="201" y="2002"/>
                      <a:pt x="401" y="2235"/>
                      <a:pt x="634" y="2302"/>
                    </a:cubicBezTo>
                    <a:cubicBezTo>
                      <a:pt x="2502" y="2836"/>
                      <a:pt x="4437" y="3102"/>
                      <a:pt x="6372" y="3136"/>
                    </a:cubicBezTo>
                    <a:cubicBezTo>
                      <a:pt x="6396" y="3139"/>
                      <a:pt x="6420" y="3141"/>
                      <a:pt x="6444" y="3141"/>
                    </a:cubicBezTo>
                    <a:cubicBezTo>
                      <a:pt x="6646" y="3141"/>
                      <a:pt x="6819" y="3018"/>
                      <a:pt x="6939" y="2869"/>
                    </a:cubicBezTo>
                    <a:cubicBezTo>
                      <a:pt x="7339" y="2269"/>
                      <a:pt x="7706" y="1668"/>
                      <a:pt x="8039" y="1034"/>
                    </a:cubicBezTo>
                    <a:cubicBezTo>
                      <a:pt x="7806" y="1001"/>
                      <a:pt x="7606" y="968"/>
                      <a:pt x="7372" y="901"/>
                    </a:cubicBezTo>
                    <a:cubicBezTo>
                      <a:pt x="4971" y="434"/>
                      <a:pt x="2502" y="134"/>
                      <a:pt x="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961" name="Google Shape;961;p35"/>
          <p:cNvGrpSpPr/>
          <p:nvPr/>
        </p:nvGrpSpPr>
        <p:grpSpPr>
          <a:xfrm>
            <a:off x="855288" y="3017024"/>
            <a:ext cx="1066292" cy="1086816"/>
            <a:chOff x="855288" y="3017024"/>
            <a:chExt cx="1066292" cy="1086816"/>
          </a:xfrm>
        </p:grpSpPr>
        <p:sp>
          <p:nvSpPr>
            <p:cNvPr id="962" name="Google Shape;962;p35"/>
            <p:cNvSpPr/>
            <p:nvPr/>
          </p:nvSpPr>
          <p:spPr>
            <a:xfrm rot="-374373">
              <a:off x="905830" y="3066566"/>
              <a:ext cx="965208" cy="982712"/>
            </a:xfrm>
            <a:custGeom>
              <a:avLst/>
              <a:gdLst/>
              <a:ahLst/>
              <a:cxnLst/>
              <a:rect l="l" t="t" r="r" b="b"/>
              <a:pathLst>
                <a:path w="48736" h="50142" extrusionOk="0">
                  <a:moveTo>
                    <a:pt x="24140" y="1"/>
                  </a:moveTo>
                  <a:cubicBezTo>
                    <a:pt x="24133" y="1"/>
                    <a:pt x="24125" y="2"/>
                    <a:pt x="24118" y="5"/>
                  </a:cubicBezTo>
                  <a:cubicBezTo>
                    <a:pt x="22250" y="238"/>
                    <a:pt x="20148" y="1005"/>
                    <a:pt x="19214" y="2740"/>
                  </a:cubicBezTo>
                  <a:cubicBezTo>
                    <a:pt x="18447" y="4241"/>
                    <a:pt x="18447" y="5976"/>
                    <a:pt x="19181" y="7443"/>
                  </a:cubicBezTo>
                  <a:cubicBezTo>
                    <a:pt x="18614" y="7510"/>
                    <a:pt x="18080" y="7610"/>
                    <a:pt x="17546" y="7677"/>
                  </a:cubicBezTo>
                  <a:cubicBezTo>
                    <a:pt x="14778" y="8177"/>
                    <a:pt x="11976" y="8811"/>
                    <a:pt x="9574" y="10546"/>
                  </a:cubicBezTo>
                  <a:cubicBezTo>
                    <a:pt x="8373" y="11413"/>
                    <a:pt x="7206" y="12480"/>
                    <a:pt x="6205" y="13748"/>
                  </a:cubicBezTo>
                  <a:cubicBezTo>
                    <a:pt x="3737" y="16750"/>
                    <a:pt x="1835" y="20186"/>
                    <a:pt x="1602" y="26023"/>
                  </a:cubicBezTo>
                  <a:cubicBezTo>
                    <a:pt x="1568" y="26557"/>
                    <a:pt x="1568" y="27124"/>
                    <a:pt x="1568" y="27691"/>
                  </a:cubicBezTo>
                  <a:cubicBezTo>
                    <a:pt x="1602" y="29426"/>
                    <a:pt x="1768" y="31327"/>
                    <a:pt x="2069" y="33495"/>
                  </a:cubicBezTo>
                  <a:cubicBezTo>
                    <a:pt x="3036" y="33529"/>
                    <a:pt x="4137" y="33529"/>
                    <a:pt x="5304" y="33529"/>
                  </a:cubicBezTo>
                  <a:cubicBezTo>
                    <a:pt x="5404" y="33996"/>
                    <a:pt x="5471" y="34463"/>
                    <a:pt x="5538" y="34930"/>
                  </a:cubicBezTo>
                  <a:cubicBezTo>
                    <a:pt x="5338" y="34863"/>
                    <a:pt x="5138" y="34796"/>
                    <a:pt x="4904" y="34763"/>
                  </a:cubicBezTo>
                  <a:cubicBezTo>
                    <a:pt x="4752" y="34740"/>
                    <a:pt x="4597" y="34729"/>
                    <a:pt x="4441" y="34729"/>
                  </a:cubicBezTo>
                  <a:cubicBezTo>
                    <a:pt x="3222" y="34729"/>
                    <a:pt x="1900" y="35404"/>
                    <a:pt x="1101" y="36497"/>
                  </a:cubicBezTo>
                  <a:cubicBezTo>
                    <a:pt x="167" y="37765"/>
                    <a:pt x="1" y="39333"/>
                    <a:pt x="167" y="40700"/>
                  </a:cubicBezTo>
                  <a:cubicBezTo>
                    <a:pt x="468" y="42935"/>
                    <a:pt x="1602" y="44870"/>
                    <a:pt x="3336" y="46104"/>
                  </a:cubicBezTo>
                  <a:cubicBezTo>
                    <a:pt x="4631" y="47001"/>
                    <a:pt x="6241" y="47469"/>
                    <a:pt x="7918" y="47469"/>
                  </a:cubicBezTo>
                  <a:cubicBezTo>
                    <a:pt x="8488" y="47469"/>
                    <a:pt x="9065" y="47415"/>
                    <a:pt x="9641" y="47305"/>
                  </a:cubicBezTo>
                  <a:cubicBezTo>
                    <a:pt x="9874" y="47272"/>
                    <a:pt x="10108" y="47205"/>
                    <a:pt x="10341" y="47072"/>
                  </a:cubicBezTo>
                  <a:cubicBezTo>
                    <a:pt x="12446" y="49012"/>
                    <a:pt x="15263" y="50141"/>
                    <a:pt x="18282" y="50141"/>
                  </a:cubicBezTo>
                  <a:cubicBezTo>
                    <a:pt x="18326" y="50141"/>
                    <a:pt x="18370" y="50141"/>
                    <a:pt x="18414" y="50141"/>
                  </a:cubicBezTo>
                  <a:cubicBezTo>
                    <a:pt x="23584" y="50040"/>
                    <a:pt x="28554" y="49240"/>
                    <a:pt x="33491" y="47739"/>
                  </a:cubicBezTo>
                  <a:cubicBezTo>
                    <a:pt x="36493" y="46838"/>
                    <a:pt x="38895" y="44803"/>
                    <a:pt x="40329" y="42202"/>
                  </a:cubicBezTo>
                  <a:lnTo>
                    <a:pt x="40363" y="42202"/>
                  </a:lnTo>
                  <a:cubicBezTo>
                    <a:pt x="40540" y="42300"/>
                    <a:pt x="40741" y="42329"/>
                    <a:pt x="40945" y="42329"/>
                  </a:cubicBezTo>
                  <a:cubicBezTo>
                    <a:pt x="41085" y="42329"/>
                    <a:pt x="41227" y="42315"/>
                    <a:pt x="41363" y="42302"/>
                  </a:cubicBezTo>
                  <a:cubicBezTo>
                    <a:pt x="43665" y="42001"/>
                    <a:pt x="45700" y="40867"/>
                    <a:pt x="47001" y="39199"/>
                  </a:cubicBezTo>
                  <a:cubicBezTo>
                    <a:pt x="48268" y="37532"/>
                    <a:pt x="48735" y="35297"/>
                    <a:pt x="48335" y="33095"/>
                  </a:cubicBezTo>
                  <a:cubicBezTo>
                    <a:pt x="48068" y="31727"/>
                    <a:pt x="47401" y="30293"/>
                    <a:pt x="46167" y="29392"/>
                  </a:cubicBezTo>
                  <a:cubicBezTo>
                    <a:pt x="45407" y="28838"/>
                    <a:pt x="44470" y="28549"/>
                    <a:pt x="43574" y="28549"/>
                  </a:cubicBezTo>
                  <a:cubicBezTo>
                    <a:pt x="43015" y="28549"/>
                    <a:pt x="42471" y="28661"/>
                    <a:pt x="41997" y="28892"/>
                  </a:cubicBezTo>
                  <a:cubicBezTo>
                    <a:pt x="41664" y="29059"/>
                    <a:pt x="41363" y="29326"/>
                    <a:pt x="41097" y="29626"/>
                  </a:cubicBezTo>
                  <a:cubicBezTo>
                    <a:pt x="41030" y="29059"/>
                    <a:pt x="40930" y="28525"/>
                    <a:pt x="40863" y="27958"/>
                  </a:cubicBezTo>
                  <a:cubicBezTo>
                    <a:pt x="41764" y="27691"/>
                    <a:pt x="42631" y="27391"/>
                    <a:pt x="43398" y="27124"/>
                  </a:cubicBezTo>
                  <a:cubicBezTo>
                    <a:pt x="43131" y="25356"/>
                    <a:pt x="42798" y="23755"/>
                    <a:pt x="42397" y="22321"/>
                  </a:cubicBezTo>
                  <a:cubicBezTo>
                    <a:pt x="42164" y="21420"/>
                    <a:pt x="41897" y="20553"/>
                    <a:pt x="41597" y="19785"/>
                  </a:cubicBezTo>
                  <a:cubicBezTo>
                    <a:pt x="39629" y="14348"/>
                    <a:pt x="36760" y="11646"/>
                    <a:pt x="33524" y="9511"/>
                  </a:cubicBezTo>
                  <a:cubicBezTo>
                    <a:pt x="32190" y="8611"/>
                    <a:pt x="30789" y="7977"/>
                    <a:pt x="29355" y="7510"/>
                  </a:cubicBezTo>
                  <a:cubicBezTo>
                    <a:pt x="27899" y="7025"/>
                    <a:pt x="26425" y="6855"/>
                    <a:pt x="24957" y="6855"/>
                  </a:cubicBezTo>
                  <a:cubicBezTo>
                    <a:pt x="23599" y="6855"/>
                    <a:pt x="22246" y="7000"/>
                    <a:pt x="20915" y="7176"/>
                  </a:cubicBezTo>
                  <a:cubicBezTo>
                    <a:pt x="20649" y="7210"/>
                    <a:pt x="20382" y="7243"/>
                    <a:pt x="20115" y="7277"/>
                  </a:cubicBezTo>
                  <a:cubicBezTo>
                    <a:pt x="19514" y="4508"/>
                    <a:pt x="22350" y="1873"/>
                    <a:pt x="24218" y="238"/>
                  </a:cubicBezTo>
                  <a:cubicBezTo>
                    <a:pt x="24310" y="177"/>
                    <a:pt x="24232" y="1"/>
                    <a:pt x="24140" y="1"/>
                  </a:cubicBezTo>
                  <a:close/>
                </a:path>
              </a:pathLst>
            </a:custGeom>
            <a:solidFill>
              <a:schemeClr val="lt2"/>
            </a:solidFill>
            <a:ln w="2286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2400000" algn="bl" rotWithShape="0">
                <a:schemeClr val="dk1">
                  <a:alpha val="21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63" name="Google Shape;963;p35"/>
            <p:cNvGrpSpPr/>
            <p:nvPr/>
          </p:nvGrpSpPr>
          <p:grpSpPr>
            <a:xfrm>
              <a:off x="898966" y="3076840"/>
              <a:ext cx="1005363" cy="1027001"/>
              <a:chOff x="920554" y="3531065"/>
              <a:chExt cx="1005363" cy="1027001"/>
            </a:xfrm>
          </p:grpSpPr>
          <p:grpSp>
            <p:nvGrpSpPr>
              <p:cNvPr id="964" name="Google Shape;964;p35"/>
              <p:cNvGrpSpPr/>
              <p:nvPr/>
            </p:nvGrpSpPr>
            <p:grpSpPr>
              <a:xfrm>
                <a:off x="920554" y="3531065"/>
                <a:ext cx="1005363" cy="1027001"/>
                <a:chOff x="853879" y="3531065"/>
                <a:chExt cx="1005363" cy="1027001"/>
              </a:xfrm>
            </p:grpSpPr>
            <p:sp>
              <p:nvSpPr>
                <p:cNvPr id="965" name="Google Shape;965;p35"/>
                <p:cNvSpPr/>
                <p:nvPr/>
              </p:nvSpPr>
              <p:spPr>
                <a:xfrm rot="-419147">
                  <a:off x="904983" y="4252327"/>
                  <a:ext cx="217653" cy="2503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76" h="12740" extrusionOk="0">
                      <a:moveTo>
                        <a:pt x="4457" y="0"/>
                      </a:moveTo>
                      <a:cubicBezTo>
                        <a:pt x="3233" y="0"/>
                        <a:pt x="1903" y="702"/>
                        <a:pt x="1101" y="1801"/>
                      </a:cubicBezTo>
                      <a:cubicBezTo>
                        <a:pt x="167" y="3035"/>
                        <a:pt x="1" y="4603"/>
                        <a:pt x="167" y="5970"/>
                      </a:cubicBezTo>
                      <a:cubicBezTo>
                        <a:pt x="468" y="8205"/>
                        <a:pt x="1602" y="10140"/>
                        <a:pt x="3336" y="11374"/>
                      </a:cubicBezTo>
                      <a:cubicBezTo>
                        <a:pt x="4631" y="12271"/>
                        <a:pt x="6241" y="12739"/>
                        <a:pt x="7918" y="12739"/>
                      </a:cubicBezTo>
                      <a:cubicBezTo>
                        <a:pt x="8488" y="12739"/>
                        <a:pt x="9065" y="12685"/>
                        <a:pt x="9641" y="12575"/>
                      </a:cubicBezTo>
                      <a:cubicBezTo>
                        <a:pt x="9974" y="12508"/>
                        <a:pt x="10308" y="12442"/>
                        <a:pt x="10575" y="12175"/>
                      </a:cubicBezTo>
                      <a:cubicBezTo>
                        <a:pt x="11075" y="11708"/>
                        <a:pt x="10975" y="10941"/>
                        <a:pt x="10842" y="10340"/>
                      </a:cubicBezTo>
                      <a:cubicBezTo>
                        <a:pt x="10241" y="7972"/>
                        <a:pt x="9474" y="5670"/>
                        <a:pt x="8440" y="3502"/>
                      </a:cubicBezTo>
                      <a:cubicBezTo>
                        <a:pt x="7739" y="2101"/>
                        <a:pt x="6572" y="266"/>
                        <a:pt x="4904" y="33"/>
                      </a:cubicBezTo>
                      <a:cubicBezTo>
                        <a:pt x="4757" y="11"/>
                        <a:pt x="4608" y="0"/>
                        <a:pt x="4457" y="0"/>
                      </a:cubicBezTo>
                      <a:close/>
                    </a:path>
                  </a:pathLst>
                </a:custGeom>
                <a:solidFill>
                  <a:srgbClr val="EDB5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66" name="Google Shape;966;p35"/>
                <p:cNvSpPr/>
                <p:nvPr/>
              </p:nvSpPr>
              <p:spPr>
                <a:xfrm rot="-419147">
                  <a:off x="1659230" y="4039672"/>
                  <a:ext cx="184227" cy="2708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75" h="13781" extrusionOk="0">
                      <a:moveTo>
                        <a:pt x="4213" y="1"/>
                      </a:moveTo>
                      <a:cubicBezTo>
                        <a:pt x="3654" y="1"/>
                        <a:pt x="3110" y="113"/>
                        <a:pt x="2636" y="344"/>
                      </a:cubicBezTo>
                      <a:cubicBezTo>
                        <a:pt x="1135" y="1111"/>
                        <a:pt x="568" y="3179"/>
                        <a:pt x="368" y="4747"/>
                      </a:cubicBezTo>
                      <a:cubicBezTo>
                        <a:pt x="34" y="7116"/>
                        <a:pt x="1" y="9551"/>
                        <a:pt x="168" y="11986"/>
                      </a:cubicBezTo>
                      <a:cubicBezTo>
                        <a:pt x="201" y="12619"/>
                        <a:pt x="368" y="13353"/>
                        <a:pt x="968" y="13654"/>
                      </a:cubicBezTo>
                      <a:cubicBezTo>
                        <a:pt x="1166" y="13752"/>
                        <a:pt x="1375" y="13781"/>
                        <a:pt x="1582" y="13781"/>
                      </a:cubicBezTo>
                      <a:cubicBezTo>
                        <a:pt x="1724" y="13781"/>
                        <a:pt x="1866" y="13767"/>
                        <a:pt x="2002" y="13754"/>
                      </a:cubicBezTo>
                      <a:cubicBezTo>
                        <a:pt x="4304" y="13453"/>
                        <a:pt x="6339" y="12319"/>
                        <a:pt x="7606" y="10651"/>
                      </a:cubicBezTo>
                      <a:cubicBezTo>
                        <a:pt x="8907" y="8984"/>
                        <a:pt x="9374" y="6749"/>
                        <a:pt x="8974" y="4547"/>
                      </a:cubicBezTo>
                      <a:cubicBezTo>
                        <a:pt x="8707" y="3179"/>
                        <a:pt x="8040" y="1745"/>
                        <a:pt x="6806" y="844"/>
                      </a:cubicBezTo>
                      <a:cubicBezTo>
                        <a:pt x="6046" y="290"/>
                        <a:pt x="5109" y="1"/>
                        <a:pt x="4213" y="1"/>
                      </a:cubicBezTo>
                      <a:close/>
                    </a:path>
                  </a:pathLst>
                </a:custGeom>
                <a:solidFill>
                  <a:srgbClr val="EDB5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67" name="Google Shape;967;p35"/>
                <p:cNvSpPr/>
                <p:nvPr/>
              </p:nvSpPr>
              <p:spPr>
                <a:xfrm rot="-419147">
                  <a:off x="1705641" y="4112418"/>
                  <a:ext cx="105761" cy="1396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82" h="7107" extrusionOk="0">
                      <a:moveTo>
                        <a:pt x="4058" y="1"/>
                      </a:moveTo>
                      <a:cubicBezTo>
                        <a:pt x="3288" y="1"/>
                        <a:pt x="2585" y="642"/>
                        <a:pt x="2022" y="1270"/>
                      </a:cubicBezTo>
                      <a:cubicBezTo>
                        <a:pt x="1422" y="1937"/>
                        <a:pt x="955" y="2738"/>
                        <a:pt x="621" y="3605"/>
                      </a:cubicBezTo>
                      <a:cubicBezTo>
                        <a:pt x="488" y="3972"/>
                        <a:pt x="388" y="4372"/>
                        <a:pt x="288" y="4773"/>
                      </a:cubicBezTo>
                      <a:cubicBezTo>
                        <a:pt x="154" y="5373"/>
                        <a:pt x="54" y="5973"/>
                        <a:pt x="21" y="6641"/>
                      </a:cubicBezTo>
                      <a:cubicBezTo>
                        <a:pt x="1" y="6922"/>
                        <a:pt x="247" y="7106"/>
                        <a:pt x="454" y="7106"/>
                      </a:cubicBezTo>
                      <a:cubicBezTo>
                        <a:pt x="590" y="7106"/>
                        <a:pt x="708" y="7026"/>
                        <a:pt x="721" y="6841"/>
                      </a:cubicBezTo>
                      <a:cubicBezTo>
                        <a:pt x="755" y="5873"/>
                        <a:pt x="922" y="4973"/>
                        <a:pt x="1222" y="4139"/>
                      </a:cubicBezTo>
                      <a:cubicBezTo>
                        <a:pt x="1874" y="3755"/>
                        <a:pt x="2692" y="3404"/>
                        <a:pt x="3435" y="3404"/>
                      </a:cubicBezTo>
                      <a:cubicBezTo>
                        <a:pt x="3983" y="3404"/>
                        <a:pt x="4489" y="3595"/>
                        <a:pt x="4858" y="4105"/>
                      </a:cubicBezTo>
                      <a:cubicBezTo>
                        <a:pt x="4858" y="4105"/>
                        <a:pt x="4891" y="4105"/>
                        <a:pt x="4891" y="4072"/>
                      </a:cubicBezTo>
                      <a:cubicBezTo>
                        <a:pt x="4582" y="3049"/>
                        <a:pt x="3961" y="2719"/>
                        <a:pt x="3259" y="2719"/>
                      </a:cubicBezTo>
                      <a:cubicBezTo>
                        <a:pt x="2748" y="2719"/>
                        <a:pt x="2195" y="2894"/>
                        <a:pt x="1689" y="3105"/>
                      </a:cubicBezTo>
                      <a:lnTo>
                        <a:pt x="1722" y="3005"/>
                      </a:lnTo>
                      <a:cubicBezTo>
                        <a:pt x="2283" y="2024"/>
                        <a:pt x="3361" y="526"/>
                        <a:pt x="4620" y="526"/>
                      </a:cubicBezTo>
                      <a:cubicBezTo>
                        <a:pt x="4860" y="526"/>
                        <a:pt x="5107" y="580"/>
                        <a:pt x="5358" y="703"/>
                      </a:cubicBezTo>
                      <a:cubicBezTo>
                        <a:pt x="5358" y="713"/>
                        <a:pt x="5361" y="717"/>
                        <a:pt x="5364" y="717"/>
                      </a:cubicBezTo>
                      <a:cubicBezTo>
                        <a:pt x="5372" y="717"/>
                        <a:pt x="5382" y="693"/>
                        <a:pt x="5358" y="670"/>
                      </a:cubicBezTo>
                      <a:cubicBezTo>
                        <a:pt x="4913" y="189"/>
                        <a:pt x="4476" y="1"/>
                        <a:pt x="4058" y="1"/>
                      </a:cubicBezTo>
                      <a:close/>
                    </a:path>
                  </a:pathLst>
                </a:custGeom>
                <a:solidFill>
                  <a:srgbClr val="000000">
                    <a:alpha val="2723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68" name="Google Shape;968;p35"/>
                <p:cNvSpPr/>
                <p:nvPr/>
              </p:nvSpPr>
              <p:spPr>
                <a:xfrm rot="-419147">
                  <a:off x="933848" y="4352942"/>
                  <a:ext cx="135984" cy="1155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20" h="5882" extrusionOk="0">
                      <a:moveTo>
                        <a:pt x="1528" y="1"/>
                      </a:moveTo>
                      <a:cubicBezTo>
                        <a:pt x="955" y="1"/>
                        <a:pt x="416" y="287"/>
                        <a:pt x="0" y="1103"/>
                      </a:cubicBezTo>
                      <a:cubicBezTo>
                        <a:pt x="0" y="1103"/>
                        <a:pt x="15" y="1118"/>
                        <a:pt x="25" y="1118"/>
                      </a:cubicBezTo>
                      <a:cubicBezTo>
                        <a:pt x="30" y="1118"/>
                        <a:pt x="33" y="1114"/>
                        <a:pt x="33" y="1103"/>
                      </a:cubicBezTo>
                      <a:cubicBezTo>
                        <a:pt x="373" y="781"/>
                        <a:pt x="759" y="651"/>
                        <a:pt x="1160" y="651"/>
                      </a:cubicBezTo>
                      <a:cubicBezTo>
                        <a:pt x="2254" y="651"/>
                        <a:pt x="3462" y="1621"/>
                        <a:pt x="4170" y="2304"/>
                      </a:cubicBezTo>
                      <a:cubicBezTo>
                        <a:pt x="4170" y="2304"/>
                        <a:pt x="4203" y="2337"/>
                        <a:pt x="4203" y="2371"/>
                      </a:cubicBezTo>
                      <a:cubicBezTo>
                        <a:pt x="3969" y="2347"/>
                        <a:pt x="3730" y="2330"/>
                        <a:pt x="3495" y="2330"/>
                      </a:cubicBezTo>
                      <a:cubicBezTo>
                        <a:pt x="2422" y="2330"/>
                        <a:pt x="1434" y="2673"/>
                        <a:pt x="1434" y="4205"/>
                      </a:cubicBezTo>
                      <a:cubicBezTo>
                        <a:pt x="1434" y="4222"/>
                        <a:pt x="1443" y="4230"/>
                        <a:pt x="1451" y="4230"/>
                      </a:cubicBezTo>
                      <a:cubicBezTo>
                        <a:pt x="1459" y="4230"/>
                        <a:pt x="1468" y="4222"/>
                        <a:pt x="1468" y="4205"/>
                      </a:cubicBezTo>
                      <a:cubicBezTo>
                        <a:pt x="1791" y="3322"/>
                        <a:pt x="2616" y="3051"/>
                        <a:pt x="3510" y="3051"/>
                      </a:cubicBezTo>
                      <a:cubicBezTo>
                        <a:pt x="4000" y="3051"/>
                        <a:pt x="4510" y="3132"/>
                        <a:pt x="4970" y="3238"/>
                      </a:cubicBezTo>
                      <a:cubicBezTo>
                        <a:pt x="5471" y="3939"/>
                        <a:pt x="5904" y="4773"/>
                        <a:pt x="6205" y="5673"/>
                      </a:cubicBezTo>
                      <a:cubicBezTo>
                        <a:pt x="6257" y="5820"/>
                        <a:pt x="6353" y="5881"/>
                        <a:pt x="6454" y="5881"/>
                      </a:cubicBezTo>
                      <a:cubicBezTo>
                        <a:pt x="6673" y="5881"/>
                        <a:pt x="6919" y="5593"/>
                        <a:pt x="6805" y="5273"/>
                      </a:cubicBezTo>
                      <a:cubicBezTo>
                        <a:pt x="6605" y="4672"/>
                        <a:pt x="6338" y="4105"/>
                        <a:pt x="6038" y="3572"/>
                      </a:cubicBezTo>
                      <a:cubicBezTo>
                        <a:pt x="5838" y="3205"/>
                        <a:pt x="5604" y="2871"/>
                        <a:pt x="5371" y="2571"/>
                      </a:cubicBezTo>
                      <a:cubicBezTo>
                        <a:pt x="4804" y="1804"/>
                        <a:pt x="4136" y="1203"/>
                        <a:pt x="3403" y="703"/>
                      </a:cubicBezTo>
                      <a:cubicBezTo>
                        <a:pt x="2812" y="338"/>
                        <a:pt x="2150" y="1"/>
                        <a:pt x="1528" y="1"/>
                      </a:cubicBezTo>
                      <a:close/>
                    </a:path>
                  </a:pathLst>
                </a:custGeom>
                <a:solidFill>
                  <a:srgbClr val="000000">
                    <a:alpha val="2723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69" name="Google Shape;969;p35"/>
                <p:cNvSpPr/>
                <p:nvPr/>
              </p:nvSpPr>
              <p:spPr>
                <a:xfrm rot="-419147">
                  <a:off x="952097" y="3747271"/>
                  <a:ext cx="756461" cy="7676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495" h="39064" extrusionOk="0">
                      <a:moveTo>
                        <a:pt x="24060" y="0"/>
                      </a:moveTo>
                      <a:cubicBezTo>
                        <a:pt x="24013" y="0"/>
                        <a:pt x="23965" y="1"/>
                        <a:pt x="23917" y="1"/>
                      </a:cubicBezTo>
                      <a:cubicBezTo>
                        <a:pt x="18747" y="101"/>
                        <a:pt x="13743" y="869"/>
                        <a:pt x="8840" y="2403"/>
                      </a:cubicBezTo>
                      <a:cubicBezTo>
                        <a:pt x="3469" y="4037"/>
                        <a:pt x="0" y="9241"/>
                        <a:pt x="534" y="14812"/>
                      </a:cubicBezTo>
                      <a:cubicBezTo>
                        <a:pt x="1001" y="19849"/>
                        <a:pt x="1802" y="24852"/>
                        <a:pt x="2902" y="29789"/>
                      </a:cubicBezTo>
                      <a:cubicBezTo>
                        <a:pt x="4126" y="35213"/>
                        <a:pt x="8924" y="39063"/>
                        <a:pt x="14468" y="39063"/>
                      </a:cubicBezTo>
                      <a:cubicBezTo>
                        <a:pt x="14516" y="39063"/>
                        <a:pt x="14563" y="39063"/>
                        <a:pt x="14611" y="39063"/>
                      </a:cubicBezTo>
                      <a:cubicBezTo>
                        <a:pt x="19781" y="38962"/>
                        <a:pt x="24751" y="38195"/>
                        <a:pt x="29688" y="36661"/>
                      </a:cubicBezTo>
                      <a:cubicBezTo>
                        <a:pt x="35059" y="35026"/>
                        <a:pt x="38494" y="29823"/>
                        <a:pt x="37961" y="24252"/>
                      </a:cubicBezTo>
                      <a:cubicBezTo>
                        <a:pt x="37494" y="19215"/>
                        <a:pt x="36693" y="14211"/>
                        <a:pt x="35592" y="9275"/>
                      </a:cubicBezTo>
                      <a:cubicBezTo>
                        <a:pt x="34402" y="3850"/>
                        <a:pt x="29604" y="0"/>
                        <a:pt x="24060" y="0"/>
                      </a:cubicBezTo>
                      <a:close/>
                    </a:path>
                  </a:pathLst>
                </a:custGeom>
                <a:solidFill>
                  <a:srgbClr val="EDB5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0" name="Google Shape;970;p35"/>
                <p:cNvSpPr/>
                <p:nvPr/>
              </p:nvSpPr>
              <p:spPr>
                <a:xfrm rot="-419147">
                  <a:off x="1313155" y="4258333"/>
                  <a:ext cx="127181" cy="51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72" h="2617" extrusionOk="0">
                      <a:moveTo>
                        <a:pt x="3533" y="1"/>
                      </a:moveTo>
                      <a:cubicBezTo>
                        <a:pt x="3337" y="1"/>
                        <a:pt x="3138" y="15"/>
                        <a:pt x="2936" y="48"/>
                      </a:cubicBezTo>
                      <a:cubicBezTo>
                        <a:pt x="2502" y="114"/>
                        <a:pt x="2102" y="248"/>
                        <a:pt x="1769" y="415"/>
                      </a:cubicBezTo>
                      <a:cubicBezTo>
                        <a:pt x="1402" y="581"/>
                        <a:pt x="1101" y="782"/>
                        <a:pt x="835" y="1048"/>
                      </a:cubicBezTo>
                      <a:cubicBezTo>
                        <a:pt x="368" y="1515"/>
                        <a:pt x="101" y="2083"/>
                        <a:pt x="1" y="2616"/>
                      </a:cubicBezTo>
                      <a:cubicBezTo>
                        <a:pt x="401" y="2149"/>
                        <a:pt x="801" y="1682"/>
                        <a:pt x="1302" y="1315"/>
                      </a:cubicBezTo>
                      <a:cubicBezTo>
                        <a:pt x="1802" y="948"/>
                        <a:pt x="2369" y="715"/>
                        <a:pt x="3003" y="615"/>
                      </a:cubicBezTo>
                      <a:cubicBezTo>
                        <a:pt x="3195" y="583"/>
                        <a:pt x="3395" y="568"/>
                        <a:pt x="3596" y="568"/>
                      </a:cubicBezTo>
                      <a:cubicBezTo>
                        <a:pt x="4024" y="568"/>
                        <a:pt x="4463" y="635"/>
                        <a:pt x="4871" y="748"/>
                      </a:cubicBezTo>
                      <a:cubicBezTo>
                        <a:pt x="5471" y="948"/>
                        <a:pt x="6038" y="1215"/>
                        <a:pt x="6472" y="1616"/>
                      </a:cubicBezTo>
                      <a:cubicBezTo>
                        <a:pt x="6339" y="1082"/>
                        <a:pt x="5838" y="615"/>
                        <a:pt x="5204" y="348"/>
                      </a:cubicBezTo>
                      <a:cubicBezTo>
                        <a:pt x="4724" y="146"/>
                        <a:pt x="4147" y="1"/>
                        <a:pt x="3533" y="1"/>
                      </a:cubicBezTo>
                      <a:close/>
                    </a:path>
                  </a:pathLst>
                </a:custGeom>
                <a:solidFill>
                  <a:srgbClr val="000000">
                    <a:alpha val="4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1" name="Google Shape;971;p35"/>
                <p:cNvSpPr/>
                <p:nvPr/>
              </p:nvSpPr>
              <p:spPr>
                <a:xfrm rot="-419147">
                  <a:off x="1028830" y="4127347"/>
                  <a:ext cx="164380" cy="865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65" h="4402" extrusionOk="0">
                      <a:moveTo>
                        <a:pt x="6629" y="0"/>
                      </a:moveTo>
                      <a:cubicBezTo>
                        <a:pt x="3662" y="0"/>
                        <a:pt x="1049" y="1794"/>
                        <a:pt x="26" y="4280"/>
                      </a:cubicBezTo>
                      <a:cubicBezTo>
                        <a:pt x="0" y="4331"/>
                        <a:pt x="92" y="4402"/>
                        <a:pt x="167" y="4402"/>
                      </a:cubicBezTo>
                      <a:cubicBezTo>
                        <a:pt x="189" y="4402"/>
                        <a:pt x="210" y="4395"/>
                        <a:pt x="226" y="4380"/>
                      </a:cubicBezTo>
                      <a:cubicBezTo>
                        <a:pt x="2194" y="2145"/>
                        <a:pt x="4729" y="1344"/>
                        <a:pt x="7931" y="1111"/>
                      </a:cubicBezTo>
                      <a:cubicBezTo>
                        <a:pt x="8098" y="1111"/>
                        <a:pt x="8298" y="1044"/>
                        <a:pt x="8332" y="877"/>
                      </a:cubicBezTo>
                      <a:cubicBezTo>
                        <a:pt x="8365" y="710"/>
                        <a:pt x="8365" y="644"/>
                        <a:pt x="8298" y="477"/>
                      </a:cubicBezTo>
                      <a:cubicBezTo>
                        <a:pt x="8265" y="310"/>
                        <a:pt x="8065" y="143"/>
                        <a:pt x="7898" y="110"/>
                      </a:cubicBezTo>
                      <a:cubicBezTo>
                        <a:pt x="7470" y="36"/>
                        <a:pt x="7046" y="0"/>
                        <a:pt x="6629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2" name="Google Shape;972;p35"/>
                <p:cNvSpPr/>
                <p:nvPr/>
              </p:nvSpPr>
              <p:spPr>
                <a:xfrm rot="-419147">
                  <a:off x="1447646" y="4019492"/>
                  <a:ext cx="176760" cy="591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95" h="3008" extrusionOk="0">
                      <a:moveTo>
                        <a:pt x="3254" y="1"/>
                      </a:moveTo>
                      <a:cubicBezTo>
                        <a:pt x="2298" y="1"/>
                        <a:pt x="1317" y="187"/>
                        <a:pt x="368" y="588"/>
                      </a:cubicBezTo>
                      <a:cubicBezTo>
                        <a:pt x="201" y="688"/>
                        <a:pt x="68" y="888"/>
                        <a:pt x="34" y="1055"/>
                      </a:cubicBezTo>
                      <a:cubicBezTo>
                        <a:pt x="1" y="1222"/>
                        <a:pt x="34" y="1288"/>
                        <a:pt x="101" y="1422"/>
                      </a:cubicBezTo>
                      <a:cubicBezTo>
                        <a:pt x="179" y="1551"/>
                        <a:pt x="316" y="1600"/>
                        <a:pt x="452" y="1600"/>
                      </a:cubicBezTo>
                      <a:cubicBezTo>
                        <a:pt x="491" y="1600"/>
                        <a:pt x="530" y="1596"/>
                        <a:pt x="568" y="1589"/>
                      </a:cubicBezTo>
                      <a:cubicBezTo>
                        <a:pt x="1543" y="1423"/>
                        <a:pt x="2473" y="1328"/>
                        <a:pt x="3364" y="1328"/>
                      </a:cubicBezTo>
                      <a:cubicBezTo>
                        <a:pt x="5340" y="1328"/>
                        <a:pt x="7129" y="1794"/>
                        <a:pt x="8807" y="2990"/>
                      </a:cubicBezTo>
                      <a:cubicBezTo>
                        <a:pt x="8826" y="3002"/>
                        <a:pt x="8845" y="3008"/>
                        <a:pt x="8862" y="3008"/>
                      </a:cubicBezTo>
                      <a:cubicBezTo>
                        <a:pt x="8939" y="3008"/>
                        <a:pt x="8995" y="2904"/>
                        <a:pt x="8941" y="2823"/>
                      </a:cubicBezTo>
                      <a:cubicBezTo>
                        <a:pt x="7715" y="1079"/>
                        <a:pt x="5557" y="1"/>
                        <a:pt x="3254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3" name="Google Shape;973;p35"/>
                <p:cNvSpPr/>
                <p:nvPr/>
              </p:nvSpPr>
              <p:spPr>
                <a:xfrm rot="10302730">
                  <a:off x="1223180" y="4350044"/>
                  <a:ext cx="367086" cy="1260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81" h="6414" extrusionOk="0">
                      <a:moveTo>
                        <a:pt x="18680" y="1"/>
                      </a:moveTo>
                      <a:cubicBezTo>
                        <a:pt x="17012" y="234"/>
                        <a:pt x="15278" y="501"/>
                        <a:pt x="13477" y="802"/>
                      </a:cubicBezTo>
                      <a:lnTo>
                        <a:pt x="13477" y="768"/>
                      </a:lnTo>
                      <a:cubicBezTo>
                        <a:pt x="13243" y="802"/>
                        <a:pt x="13010" y="868"/>
                        <a:pt x="12743" y="902"/>
                      </a:cubicBezTo>
                      <a:cubicBezTo>
                        <a:pt x="10141" y="1302"/>
                        <a:pt x="7372" y="1702"/>
                        <a:pt x="4737" y="2102"/>
                      </a:cubicBezTo>
                      <a:lnTo>
                        <a:pt x="4670" y="2102"/>
                      </a:lnTo>
                      <a:cubicBezTo>
                        <a:pt x="3102" y="2303"/>
                        <a:pt x="1501" y="2536"/>
                        <a:pt x="0" y="2770"/>
                      </a:cubicBezTo>
                      <a:cubicBezTo>
                        <a:pt x="1219" y="4801"/>
                        <a:pt x="1514" y="6414"/>
                        <a:pt x="5954" y="6414"/>
                      </a:cubicBezTo>
                      <a:cubicBezTo>
                        <a:pt x="6983" y="6414"/>
                        <a:pt x="8236" y="6327"/>
                        <a:pt x="9774" y="6139"/>
                      </a:cubicBezTo>
                      <a:cubicBezTo>
                        <a:pt x="17646" y="4638"/>
                        <a:pt x="17746" y="3303"/>
                        <a:pt x="18680" y="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4" name="Google Shape;974;p35"/>
                <p:cNvSpPr/>
                <p:nvPr/>
              </p:nvSpPr>
              <p:spPr>
                <a:xfrm rot="-419147">
                  <a:off x="1458740" y="4142343"/>
                  <a:ext cx="152609" cy="583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66" h="2970" extrusionOk="0">
                      <a:moveTo>
                        <a:pt x="5221" y="1"/>
                      </a:moveTo>
                      <a:cubicBezTo>
                        <a:pt x="3204" y="1"/>
                        <a:pt x="828" y="1447"/>
                        <a:pt x="27" y="2894"/>
                      </a:cubicBezTo>
                      <a:cubicBezTo>
                        <a:pt x="0" y="2921"/>
                        <a:pt x="17" y="2970"/>
                        <a:pt x="59" y="2970"/>
                      </a:cubicBezTo>
                      <a:cubicBezTo>
                        <a:pt x="70" y="2970"/>
                        <a:pt x="81" y="2967"/>
                        <a:pt x="94" y="2961"/>
                      </a:cubicBezTo>
                      <a:cubicBezTo>
                        <a:pt x="1361" y="2294"/>
                        <a:pt x="2462" y="1493"/>
                        <a:pt x="3897" y="1193"/>
                      </a:cubicBezTo>
                      <a:cubicBezTo>
                        <a:pt x="4177" y="1144"/>
                        <a:pt x="4448" y="1124"/>
                        <a:pt x="4712" y="1124"/>
                      </a:cubicBezTo>
                      <a:cubicBezTo>
                        <a:pt x="5703" y="1124"/>
                        <a:pt x="6605" y="1400"/>
                        <a:pt x="7633" y="1426"/>
                      </a:cubicBezTo>
                      <a:cubicBezTo>
                        <a:pt x="7733" y="1426"/>
                        <a:pt x="7766" y="1326"/>
                        <a:pt x="7733" y="1259"/>
                      </a:cubicBezTo>
                      <a:cubicBezTo>
                        <a:pt x="7144" y="360"/>
                        <a:pt x="6227" y="1"/>
                        <a:pt x="5221" y="1"/>
                      </a:cubicBezTo>
                      <a:close/>
                    </a:path>
                  </a:pathLst>
                </a:custGeom>
                <a:solidFill>
                  <a:srgbClr val="000000">
                    <a:alpha val="4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5" name="Google Shape;975;p35"/>
                <p:cNvSpPr/>
                <p:nvPr/>
              </p:nvSpPr>
              <p:spPr>
                <a:xfrm rot="-419147">
                  <a:off x="1464356" y="4120591"/>
                  <a:ext cx="43291" cy="299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3" h="1523" extrusionOk="0">
                      <a:moveTo>
                        <a:pt x="1846" y="0"/>
                      </a:moveTo>
                      <a:cubicBezTo>
                        <a:pt x="1518" y="0"/>
                        <a:pt x="1144" y="293"/>
                        <a:pt x="901" y="455"/>
                      </a:cubicBezTo>
                      <a:cubicBezTo>
                        <a:pt x="434" y="722"/>
                        <a:pt x="201" y="1022"/>
                        <a:pt x="0" y="1489"/>
                      </a:cubicBezTo>
                      <a:cubicBezTo>
                        <a:pt x="0" y="1489"/>
                        <a:pt x="0" y="1522"/>
                        <a:pt x="0" y="1522"/>
                      </a:cubicBezTo>
                      <a:cubicBezTo>
                        <a:pt x="201" y="1422"/>
                        <a:pt x="367" y="1322"/>
                        <a:pt x="534" y="1222"/>
                      </a:cubicBezTo>
                      <a:cubicBezTo>
                        <a:pt x="768" y="1122"/>
                        <a:pt x="934" y="955"/>
                        <a:pt x="1135" y="855"/>
                      </a:cubicBezTo>
                      <a:cubicBezTo>
                        <a:pt x="1435" y="655"/>
                        <a:pt x="1969" y="588"/>
                        <a:pt x="2135" y="288"/>
                      </a:cubicBezTo>
                      <a:cubicBezTo>
                        <a:pt x="2202" y="188"/>
                        <a:pt x="2169" y="88"/>
                        <a:pt x="2069" y="55"/>
                      </a:cubicBezTo>
                      <a:cubicBezTo>
                        <a:pt x="1999" y="16"/>
                        <a:pt x="1924" y="0"/>
                        <a:pt x="1846" y="0"/>
                      </a:cubicBezTo>
                      <a:close/>
                    </a:path>
                  </a:pathLst>
                </a:custGeom>
                <a:solidFill>
                  <a:srgbClr val="000000">
                    <a:alpha val="4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6" name="Google Shape;976;p35"/>
                <p:cNvSpPr/>
                <p:nvPr/>
              </p:nvSpPr>
              <p:spPr>
                <a:xfrm rot="-419147">
                  <a:off x="1104242" y="4251250"/>
                  <a:ext cx="154593" cy="469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67" h="2389" extrusionOk="0">
                      <a:moveTo>
                        <a:pt x="3763" y="0"/>
                      </a:moveTo>
                      <a:cubicBezTo>
                        <a:pt x="2067" y="0"/>
                        <a:pt x="462" y="629"/>
                        <a:pt x="28" y="2247"/>
                      </a:cubicBezTo>
                      <a:cubicBezTo>
                        <a:pt x="0" y="2329"/>
                        <a:pt x="63" y="2389"/>
                        <a:pt x="123" y="2389"/>
                      </a:cubicBezTo>
                      <a:cubicBezTo>
                        <a:pt x="136" y="2389"/>
                        <a:pt x="149" y="2386"/>
                        <a:pt x="161" y="2380"/>
                      </a:cubicBezTo>
                      <a:cubicBezTo>
                        <a:pt x="1395" y="1946"/>
                        <a:pt x="2296" y="1179"/>
                        <a:pt x="3630" y="979"/>
                      </a:cubicBezTo>
                      <a:cubicBezTo>
                        <a:pt x="3908" y="941"/>
                        <a:pt x="4181" y="925"/>
                        <a:pt x="4449" y="925"/>
                      </a:cubicBezTo>
                      <a:cubicBezTo>
                        <a:pt x="5595" y="925"/>
                        <a:pt x="6664" y="1223"/>
                        <a:pt x="7800" y="1413"/>
                      </a:cubicBezTo>
                      <a:cubicBezTo>
                        <a:pt x="7866" y="1413"/>
                        <a:pt x="7866" y="1346"/>
                        <a:pt x="7833" y="1313"/>
                      </a:cubicBezTo>
                      <a:cubicBezTo>
                        <a:pt x="6955" y="530"/>
                        <a:pt x="5320" y="0"/>
                        <a:pt x="3763" y="0"/>
                      </a:cubicBezTo>
                      <a:close/>
                    </a:path>
                  </a:pathLst>
                </a:custGeom>
                <a:solidFill>
                  <a:srgbClr val="000000">
                    <a:alpha val="4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7" name="Google Shape;977;p35"/>
                <p:cNvSpPr/>
                <p:nvPr/>
              </p:nvSpPr>
              <p:spPr>
                <a:xfrm rot="-419147">
                  <a:off x="1175319" y="4208963"/>
                  <a:ext cx="49835" cy="175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36" h="893" extrusionOk="0">
                      <a:moveTo>
                        <a:pt x="559" y="0"/>
                      </a:moveTo>
                      <a:cubicBezTo>
                        <a:pt x="383" y="0"/>
                        <a:pt x="219" y="41"/>
                        <a:pt x="101" y="159"/>
                      </a:cubicBezTo>
                      <a:cubicBezTo>
                        <a:pt x="1" y="225"/>
                        <a:pt x="34" y="325"/>
                        <a:pt x="101" y="392"/>
                      </a:cubicBezTo>
                      <a:cubicBezTo>
                        <a:pt x="368" y="659"/>
                        <a:pt x="901" y="559"/>
                        <a:pt x="1235" y="626"/>
                      </a:cubicBezTo>
                      <a:cubicBezTo>
                        <a:pt x="1468" y="659"/>
                        <a:pt x="1702" y="759"/>
                        <a:pt x="1935" y="792"/>
                      </a:cubicBezTo>
                      <a:cubicBezTo>
                        <a:pt x="2136" y="826"/>
                        <a:pt x="2336" y="859"/>
                        <a:pt x="2502" y="892"/>
                      </a:cubicBezTo>
                      <a:cubicBezTo>
                        <a:pt x="2536" y="892"/>
                        <a:pt x="2536" y="859"/>
                        <a:pt x="2536" y="859"/>
                      </a:cubicBezTo>
                      <a:cubicBezTo>
                        <a:pt x="2169" y="459"/>
                        <a:pt x="1869" y="292"/>
                        <a:pt x="1335" y="159"/>
                      </a:cubicBezTo>
                      <a:cubicBezTo>
                        <a:pt x="1132" y="98"/>
                        <a:pt x="831" y="0"/>
                        <a:pt x="559" y="0"/>
                      </a:cubicBezTo>
                      <a:close/>
                    </a:path>
                  </a:pathLst>
                </a:custGeom>
                <a:solidFill>
                  <a:srgbClr val="000000">
                    <a:alpha val="4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8" name="Google Shape;978;p35"/>
                <p:cNvSpPr/>
                <p:nvPr/>
              </p:nvSpPr>
              <p:spPr>
                <a:xfrm rot="-419147">
                  <a:off x="882689" y="3667190"/>
                  <a:ext cx="822684" cy="5239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65" h="26664" extrusionOk="0">
                      <a:moveTo>
                        <a:pt x="23418" y="1"/>
                      </a:moveTo>
                      <a:cubicBezTo>
                        <a:pt x="22056" y="1"/>
                        <a:pt x="20694" y="146"/>
                        <a:pt x="19348" y="322"/>
                      </a:cubicBezTo>
                      <a:cubicBezTo>
                        <a:pt x="18814" y="389"/>
                        <a:pt x="18247" y="489"/>
                        <a:pt x="17680" y="589"/>
                      </a:cubicBezTo>
                      <a:cubicBezTo>
                        <a:pt x="17113" y="656"/>
                        <a:pt x="16546" y="756"/>
                        <a:pt x="15979" y="823"/>
                      </a:cubicBezTo>
                      <a:cubicBezTo>
                        <a:pt x="13210" y="1323"/>
                        <a:pt x="10442" y="1957"/>
                        <a:pt x="8040" y="3692"/>
                      </a:cubicBezTo>
                      <a:cubicBezTo>
                        <a:pt x="6806" y="4559"/>
                        <a:pt x="5672" y="5626"/>
                        <a:pt x="4638" y="6860"/>
                      </a:cubicBezTo>
                      <a:cubicBezTo>
                        <a:pt x="2203" y="9896"/>
                        <a:pt x="268" y="13332"/>
                        <a:pt x="34" y="19169"/>
                      </a:cubicBezTo>
                      <a:cubicBezTo>
                        <a:pt x="34" y="19703"/>
                        <a:pt x="1" y="20270"/>
                        <a:pt x="34" y="20837"/>
                      </a:cubicBezTo>
                      <a:cubicBezTo>
                        <a:pt x="34" y="22572"/>
                        <a:pt x="201" y="24473"/>
                        <a:pt x="535" y="26608"/>
                      </a:cubicBezTo>
                      <a:cubicBezTo>
                        <a:pt x="1199" y="26647"/>
                        <a:pt x="1921" y="26663"/>
                        <a:pt x="2686" y="26663"/>
                      </a:cubicBezTo>
                      <a:cubicBezTo>
                        <a:pt x="3227" y="26663"/>
                        <a:pt x="3790" y="26655"/>
                        <a:pt x="4371" y="26641"/>
                      </a:cubicBezTo>
                      <a:cubicBezTo>
                        <a:pt x="4471" y="25574"/>
                        <a:pt x="4604" y="24540"/>
                        <a:pt x="4771" y="23506"/>
                      </a:cubicBezTo>
                      <a:cubicBezTo>
                        <a:pt x="4838" y="22939"/>
                        <a:pt x="4938" y="22438"/>
                        <a:pt x="5005" y="22005"/>
                      </a:cubicBezTo>
                      <a:cubicBezTo>
                        <a:pt x="5171" y="21071"/>
                        <a:pt x="5305" y="20370"/>
                        <a:pt x="5472" y="19770"/>
                      </a:cubicBezTo>
                      <a:cubicBezTo>
                        <a:pt x="5772" y="18435"/>
                        <a:pt x="6105" y="17535"/>
                        <a:pt x="6672" y="15500"/>
                      </a:cubicBezTo>
                      <a:cubicBezTo>
                        <a:pt x="6708" y="15430"/>
                        <a:pt x="6780" y="15387"/>
                        <a:pt x="6840" y="15387"/>
                      </a:cubicBezTo>
                      <a:cubicBezTo>
                        <a:pt x="6895" y="15387"/>
                        <a:pt x="6939" y="15421"/>
                        <a:pt x="6939" y="15500"/>
                      </a:cubicBezTo>
                      <a:cubicBezTo>
                        <a:pt x="6772" y="17535"/>
                        <a:pt x="6839" y="18502"/>
                        <a:pt x="6906" y="19803"/>
                      </a:cubicBezTo>
                      <a:cubicBezTo>
                        <a:pt x="6939" y="20504"/>
                        <a:pt x="7006" y="21304"/>
                        <a:pt x="7039" y="22405"/>
                      </a:cubicBezTo>
                      <a:cubicBezTo>
                        <a:pt x="7073" y="22772"/>
                        <a:pt x="7073" y="23206"/>
                        <a:pt x="7073" y="23673"/>
                      </a:cubicBezTo>
                      <a:cubicBezTo>
                        <a:pt x="7106" y="24640"/>
                        <a:pt x="7173" y="25574"/>
                        <a:pt x="7239" y="26541"/>
                      </a:cubicBezTo>
                      <a:cubicBezTo>
                        <a:pt x="8941" y="26441"/>
                        <a:pt x="10742" y="26308"/>
                        <a:pt x="12610" y="26108"/>
                      </a:cubicBezTo>
                      <a:cubicBezTo>
                        <a:pt x="12710" y="25074"/>
                        <a:pt x="12810" y="24106"/>
                        <a:pt x="12877" y="23139"/>
                      </a:cubicBezTo>
                      <a:cubicBezTo>
                        <a:pt x="12977" y="21971"/>
                        <a:pt x="13077" y="20837"/>
                        <a:pt x="13177" y="19736"/>
                      </a:cubicBezTo>
                      <a:cubicBezTo>
                        <a:pt x="13244" y="18669"/>
                        <a:pt x="13310" y="17668"/>
                        <a:pt x="13344" y="16667"/>
                      </a:cubicBezTo>
                      <a:cubicBezTo>
                        <a:pt x="13344" y="16576"/>
                        <a:pt x="13404" y="16524"/>
                        <a:pt x="13459" y="16524"/>
                      </a:cubicBezTo>
                      <a:cubicBezTo>
                        <a:pt x="13503" y="16524"/>
                        <a:pt x="13544" y="16559"/>
                        <a:pt x="13544" y="16634"/>
                      </a:cubicBezTo>
                      <a:cubicBezTo>
                        <a:pt x="13644" y="17601"/>
                        <a:pt x="13744" y="18636"/>
                        <a:pt x="13811" y="19703"/>
                      </a:cubicBezTo>
                      <a:cubicBezTo>
                        <a:pt x="13878" y="20837"/>
                        <a:pt x="13911" y="22005"/>
                        <a:pt x="13978" y="23206"/>
                      </a:cubicBezTo>
                      <a:cubicBezTo>
                        <a:pt x="14011" y="24106"/>
                        <a:pt x="14011" y="25007"/>
                        <a:pt x="14044" y="25941"/>
                      </a:cubicBezTo>
                      <a:cubicBezTo>
                        <a:pt x="15345" y="25807"/>
                        <a:pt x="16713" y="25641"/>
                        <a:pt x="18047" y="25440"/>
                      </a:cubicBezTo>
                      <a:cubicBezTo>
                        <a:pt x="18047" y="24740"/>
                        <a:pt x="18047" y="24006"/>
                        <a:pt x="18047" y="23339"/>
                      </a:cubicBezTo>
                      <a:cubicBezTo>
                        <a:pt x="18047" y="22972"/>
                        <a:pt x="18047" y="22638"/>
                        <a:pt x="18047" y="22305"/>
                      </a:cubicBezTo>
                      <a:cubicBezTo>
                        <a:pt x="18047" y="22105"/>
                        <a:pt x="18186" y="21994"/>
                        <a:pt x="18328" y="21994"/>
                      </a:cubicBezTo>
                      <a:cubicBezTo>
                        <a:pt x="18447" y="21994"/>
                        <a:pt x="18569" y="22071"/>
                        <a:pt x="18614" y="22238"/>
                      </a:cubicBezTo>
                      <a:cubicBezTo>
                        <a:pt x="18714" y="22572"/>
                        <a:pt x="18781" y="22939"/>
                        <a:pt x="18881" y="23306"/>
                      </a:cubicBezTo>
                      <a:cubicBezTo>
                        <a:pt x="19015" y="23939"/>
                        <a:pt x="19148" y="24607"/>
                        <a:pt x="19248" y="25274"/>
                      </a:cubicBezTo>
                      <a:cubicBezTo>
                        <a:pt x="21283" y="25007"/>
                        <a:pt x="23318" y="24673"/>
                        <a:pt x="25286" y="24340"/>
                      </a:cubicBezTo>
                      <a:cubicBezTo>
                        <a:pt x="25152" y="23773"/>
                        <a:pt x="25052" y="23239"/>
                        <a:pt x="24985" y="22705"/>
                      </a:cubicBezTo>
                      <a:cubicBezTo>
                        <a:pt x="24952" y="22438"/>
                        <a:pt x="24919" y="22171"/>
                        <a:pt x="24885" y="21905"/>
                      </a:cubicBezTo>
                      <a:cubicBezTo>
                        <a:pt x="24885" y="21707"/>
                        <a:pt x="24992" y="21615"/>
                        <a:pt x="25112" y="21615"/>
                      </a:cubicBezTo>
                      <a:cubicBezTo>
                        <a:pt x="25213" y="21615"/>
                        <a:pt x="25324" y="21682"/>
                        <a:pt x="25386" y="21805"/>
                      </a:cubicBezTo>
                      <a:cubicBezTo>
                        <a:pt x="25486" y="22038"/>
                        <a:pt x="25619" y="22272"/>
                        <a:pt x="25753" y="22538"/>
                      </a:cubicBezTo>
                      <a:cubicBezTo>
                        <a:pt x="25986" y="23005"/>
                        <a:pt x="26253" y="23506"/>
                        <a:pt x="26520" y="24106"/>
                      </a:cubicBezTo>
                      <a:cubicBezTo>
                        <a:pt x="28121" y="23806"/>
                        <a:pt x="29722" y="23506"/>
                        <a:pt x="31223" y="23172"/>
                      </a:cubicBezTo>
                      <a:cubicBezTo>
                        <a:pt x="31090" y="22505"/>
                        <a:pt x="30956" y="21838"/>
                        <a:pt x="30823" y="21204"/>
                      </a:cubicBezTo>
                      <a:cubicBezTo>
                        <a:pt x="30489" y="19736"/>
                        <a:pt x="30122" y="18369"/>
                        <a:pt x="29722" y="17001"/>
                      </a:cubicBezTo>
                      <a:cubicBezTo>
                        <a:pt x="29455" y="16134"/>
                        <a:pt x="29188" y="15300"/>
                        <a:pt x="28855" y="14466"/>
                      </a:cubicBezTo>
                      <a:cubicBezTo>
                        <a:pt x="28774" y="14244"/>
                        <a:pt x="28913" y="14108"/>
                        <a:pt x="29071" y="14108"/>
                      </a:cubicBezTo>
                      <a:cubicBezTo>
                        <a:pt x="29176" y="14108"/>
                        <a:pt x="29289" y="14167"/>
                        <a:pt x="29355" y="14299"/>
                      </a:cubicBezTo>
                      <a:cubicBezTo>
                        <a:pt x="29789" y="15066"/>
                        <a:pt x="30223" y="15900"/>
                        <a:pt x="30623" y="16768"/>
                      </a:cubicBezTo>
                      <a:cubicBezTo>
                        <a:pt x="31223" y="17968"/>
                        <a:pt x="31790" y="19269"/>
                        <a:pt x="32324" y="20637"/>
                      </a:cubicBezTo>
                      <a:cubicBezTo>
                        <a:pt x="32591" y="21304"/>
                        <a:pt x="32858" y="22038"/>
                        <a:pt x="33125" y="22739"/>
                      </a:cubicBezTo>
                      <a:cubicBezTo>
                        <a:pt x="34159" y="22505"/>
                        <a:pt x="35159" y="22272"/>
                        <a:pt x="36127" y="22005"/>
                      </a:cubicBezTo>
                      <a:cubicBezTo>
                        <a:pt x="35793" y="21071"/>
                        <a:pt x="35460" y="20170"/>
                        <a:pt x="35126" y="19269"/>
                      </a:cubicBezTo>
                      <a:cubicBezTo>
                        <a:pt x="34659" y="18068"/>
                        <a:pt x="34192" y="16901"/>
                        <a:pt x="33725" y="15800"/>
                      </a:cubicBezTo>
                      <a:cubicBezTo>
                        <a:pt x="32758" y="13532"/>
                        <a:pt x="31757" y="11464"/>
                        <a:pt x="30489" y="9629"/>
                      </a:cubicBezTo>
                      <a:cubicBezTo>
                        <a:pt x="30419" y="9535"/>
                        <a:pt x="30498" y="9440"/>
                        <a:pt x="30586" y="9440"/>
                      </a:cubicBezTo>
                      <a:cubicBezTo>
                        <a:pt x="30622" y="9440"/>
                        <a:pt x="30660" y="9457"/>
                        <a:pt x="30690" y="9496"/>
                      </a:cubicBezTo>
                      <a:cubicBezTo>
                        <a:pt x="32291" y="11197"/>
                        <a:pt x="33625" y="13165"/>
                        <a:pt x="34926" y="15367"/>
                      </a:cubicBezTo>
                      <a:cubicBezTo>
                        <a:pt x="35493" y="16334"/>
                        <a:pt x="36060" y="17335"/>
                        <a:pt x="36627" y="18369"/>
                      </a:cubicBezTo>
                      <a:cubicBezTo>
                        <a:pt x="36894" y="18902"/>
                        <a:pt x="37161" y="19436"/>
                        <a:pt x="37461" y="19970"/>
                      </a:cubicBezTo>
                      <a:cubicBezTo>
                        <a:pt x="37728" y="20470"/>
                        <a:pt x="37961" y="20937"/>
                        <a:pt x="38228" y="21438"/>
                      </a:cubicBezTo>
                      <a:cubicBezTo>
                        <a:pt x="39563" y="21071"/>
                        <a:pt x="40797" y="20670"/>
                        <a:pt x="41864" y="20270"/>
                      </a:cubicBezTo>
                      <a:cubicBezTo>
                        <a:pt x="41597" y="18502"/>
                        <a:pt x="41264" y="16901"/>
                        <a:pt x="40863" y="15467"/>
                      </a:cubicBezTo>
                      <a:cubicBezTo>
                        <a:pt x="40630" y="14566"/>
                        <a:pt x="40363" y="13732"/>
                        <a:pt x="40063" y="12931"/>
                      </a:cubicBezTo>
                      <a:cubicBezTo>
                        <a:pt x="38095" y="7494"/>
                        <a:pt x="35226" y="4792"/>
                        <a:pt x="31990" y="2657"/>
                      </a:cubicBezTo>
                      <a:cubicBezTo>
                        <a:pt x="30623" y="1757"/>
                        <a:pt x="29222" y="1123"/>
                        <a:pt x="27821" y="656"/>
                      </a:cubicBezTo>
                      <a:cubicBezTo>
                        <a:pt x="26365" y="171"/>
                        <a:pt x="24891" y="1"/>
                        <a:pt x="23418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9" name="Google Shape;979;p35"/>
                <p:cNvSpPr/>
                <p:nvPr/>
              </p:nvSpPr>
              <p:spPr>
                <a:xfrm rot="-419147">
                  <a:off x="902877" y="4089217"/>
                  <a:ext cx="58363" cy="452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0" h="2302" extrusionOk="0">
                      <a:moveTo>
                        <a:pt x="0" y="0"/>
                      </a:moveTo>
                      <a:cubicBezTo>
                        <a:pt x="0" y="534"/>
                        <a:pt x="0" y="1101"/>
                        <a:pt x="0" y="1668"/>
                      </a:cubicBezTo>
                      <a:cubicBezTo>
                        <a:pt x="801" y="1935"/>
                        <a:pt x="1601" y="2135"/>
                        <a:pt x="2402" y="2302"/>
                      </a:cubicBezTo>
                      <a:cubicBezTo>
                        <a:pt x="2569" y="1668"/>
                        <a:pt x="2769" y="1034"/>
                        <a:pt x="2969" y="401"/>
                      </a:cubicBezTo>
                      <a:cubicBezTo>
                        <a:pt x="1968" y="334"/>
                        <a:pt x="1001" y="200"/>
                        <a:pt x="0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0" name="Google Shape;980;p35"/>
                <p:cNvSpPr/>
                <p:nvPr/>
              </p:nvSpPr>
              <p:spPr>
                <a:xfrm rot="-419147">
                  <a:off x="965263" y="4091627"/>
                  <a:ext cx="45256" cy="465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03" h="2369" extrusionOk="0">
                      <a:moveTo>
                        <a:pt x="468" y="0"/>
                      </a:moveTo>
                      <a:cubicBezTo>
                        <a:pt x="301" y="667"/>
                        <a:pt x="134" y="1335"/>
                        <a:pt x="1" y="2002"/>
                      </a:cubicBezTo>
                      <a:cubicBezTo>
                        <a:pt x="101" y="2035"/>
                        <a:pt x="168" y="2035"/>
                        <a:pt x="268" y="2068"/>
                      </a:cubicBezTo>
                      <a:cubicBezTo>
                        <a:pt x="801" y="2169"/>
                        <a:pt x="1335" y="2269"/>
                        <a:pt x="1836" y="2369"/>
                      </a:cubicBezTo>
                      <a:cubicBezTo>
                        <a:pt x="2002" y="1435"/>
                        <a:pt x="2169" y="734"/>
                        <a:pt x="2303" y="134"/>
                      </a:cubicBezTo>
                      <a:cubicBezTo>
                        <a:pt x="2036" y="100"/>
                        <a:pt x="1735" y="100"/>
                        <a:pt x="1469" y="67"/>
                      </a:cubicBezTo>
                      <a:cubicBezTo>
                        <a:pt x="1135" y="67"/>
                        <a:pt x="801" y="34"/>
                        <a:pt x="468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1" name="Google Shape;981;p35"/>
                <p:cNvSpPr/>
                <p:nvPr/>
              </p:nvSpPr>
              <p:spPr>
                <a:xfrm rot="-419147">
                  <a:off x="1039063" y="4086925"/>
                  <a:ext cx="28867" cy="544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9" h="2769" extrusionOk="0">
                      <a:moveTo>
                        <a:pt x="1" y="0"/>
                      </a:moveTo>
                      <a:lnTo>
                        <a:pt x="1" y="0"/>
                      </a:lnTo>
                      <a:cubicBezTo>
                        <a:pt x="68" y="701"/>
                        <a:pt x="101" y="1501"/>
                        <a:pt x="134" y="2602"/>
                      </a:cubicBezTo>
                      <a:cubicBezTo>
                        <a:pt x="501" y="2635"/>
                        <a:pt x="868" y="2702"/>
                        <a:pt x="1235" y="2769"/>
                      </a:cubicBezTo>
                      <a:cubicBezTo>
                        <a:pt x="1268" y="1868"/>
                        <a:pt x="1369" y="934"/>
                        <a:pt x="1469" y="33"/>
                      </a:cubicBezTo>
                      <a:cubicBezTo>
                        <a:pt x="968" y="33"/>
                        <a:pt x="501" y="33"/>
                        <a:pt x="1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2" name="Google Shape;982;p35"/>
                <p:cNvSpPr/>
                <p:nvPr/>
              </p:nvSpPr>
              <p:spPr>
                <a:xfrm rot="-419147">
                  <a:off x="1130083" y="4074293"/>
                  <a:ext cx="32149" cy="66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6" h="3403" extrusionOk="0">
                      <a:moveTo>
                        <a:pt x="1635" y="0"/>
                      </a:moveTo>
                      <a:lnTo>
                        <a:pt x="1635" y="0"/>
                      </a:lnTo>
                      <a:cubicBezTo>
                        <a:pt x="1168" y="34"/>
                        <a:pt x="668" y="34"/>
                        <a:pt x="201" y="67"/>
                      </a:cubicBezTo>
                      <a:cubicBezTo>
                        <a:pt x="134" y="1134"/>
                        <a:pt x="34" y="2202"/>
                        <a:pt x="1" y="3269"/>
                      </a:cubicBezTo>
                      <a:cubicBezTo>
                        <a:pt x="468" y="3303"/>
                        <a:pt x="901" y="3369"/>
                        <a:pt x="1368" y="3403"/>
                      </a:cubicBezTo>
                      <a:cubicBezTo>
                        <a:pt x="1468" y="2235"/>
                        <a:pt x="1568" y="1101"/>
                        <a:pt x="1635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3" name="Google Shape;983;p35"/>
                <p:cNvSpPr/>
                <p:nvPr/>
              </p:nvSpPr>
              <p:spPr>
                <a:xfrm rot="-419147">
                  <a:off x="1075263" y="4082084"/>
                  <a:ext cx="46553" cy="609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69" h="3103" extrusionOk="0">
                      <a:moveTo>
                        <a:pt x="101" y="0"/>
                      </a:moveTo>
                      <a:cubicBezTo>
                        <a:pt x="67" y="968"/>
                        <a:pt x="1" y="1902"/>
                        <a:pt x="1" y="2836"/>
                      </a:cubicBezTo>
                      <a:cubicBezTo>
                        <a:pt x="668" y="2936"/>
                        <a:pt x="1335" y="3003"/>
                        <a:pt x="2035" y="3103"/>
                      </a:cubicBezTo>
                      <a:cubicBezTo>
                        <a:pt x="2069" y="2035"/>
                        <a:pt x="2235" y="1001"/>
                        <a:pt x="2369" y="0"/>
                      </a:cubicBezTo>
                      <a:cubicBezTo>
                        <a:pt x="1857" y="0"/>
                        <a:pt x="1361" y="15"/>
                        <a:pt x="859" y="15"/>
                      </a:cubicBezTo>
                      <a:cubicBezTo>
                        <a:pt x="608" y="15"/>
                        <a:pt x="356" y="12"/>
                        <a:pt x="101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4" name="Google Shape;984;p35"/>
                <p:cNvSpPr/>
                <p:nvPr/>
              </p:nvSpPr>
              <p:spPr>
                <a:xfrm rot="-419147">
                  <a:off x="1221641" y="4045491"/>
                  <a:ext cx="93754" cy="845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71" h="4304" extrusionOk="0">
                      <a:moveTo>
                        <a:pt x="4103" y="1"/>
                      </a:moveTo>
                      <a:cubicBezTo>
                        <a:pt x="3870" y="34"/>
                        <a:pt x="3636" y="68"/>
                        <a:pt x="3369" y="101"/>
                      </a:cubicBezTo>
                      <a:cubicBezTo>
                        <a:pt x="2235" y="234"/>
                        <a:pt x="1134" y="368"/>
                        <a:pt x="0" y="468"/>
                      </a:cubicBezTo>
                      <a:cubicBezTo>
                        <a:pt x="100" y="1735"/>
                        <a:pt x="134" y="3003"/>
                        <a:pt x="134" y="4271"/>
                      </a:cubicBezTo>
                      <a:cubicBezTo>
                        <a:pt x="667" y="4304"/>
                        <a:pt x="1234" y="4304"/>
                        <a:pt x="1802" y="4304"/>
                      </a:cubicBezTo>
                      <a:cubicBezTo>
                        <a:pt x="1802" y="3937"/>
                        <a:pt x="1802" y="3603"/>
                        <a:pt x="1802" y="3270"/>
                      </a:cubicBezTo>
                      <a:cubicBezTo>
                        <a:pt x="1802" y="3070"/>
                        <a:pt x="1940" y="2959"/>
                        <a:pt x="2083" y="2959"/>
                      </a:cubicBezTo>
                      <a:cubicBezTo>
                        <a:pt x="2202" y="2959"/>
                        <a:pt x="2323" y="3036"/>
                        <a:pt x="2369" y="3203"/>
                      </a:cubicBezTo>
                      <a:cubicBezTo>
                        <a:pt x="2435" y="3537"/>
                        <a:pt x="2535" y="3904"/>
                        <a:pt x="2602" y="4271"/>
                      </a:cubicBezTo>
                      <a:cubicBezTo>
                        <a:pt x="2969" y="4271"/>
                        <a:pt x="3303" y="4237"/>
                        <a:pt x="3670" y="4237"/>
                      </a:cubicBezTo>
                      <a:cubicBezTo>
                        <a:pt x="4036" y="4204"/>
                        <a:pt x="4403" y="4171"/>
                        <a:pt x="4770" y="4137"/>
                      </a:cubicBezTo>
                      <a:cubicBezTo>
                        <a:pt x="4604" y="2736"/>
                        <a:pt x="4470" y="1335"/>
                        <a:pt x="4103" y="1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5" name="Google Shape;985;p35"/>
                <p:cNvSpPr/>
                <p:nvPr/>
              </p:nvSpPr>
              <p:spPr>
                <a:xfrm rot="-419147">
                  <a:off x="1305345" y="4014014"/>
                  <a:ext cx="118004" cy="1002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05" h="5104" extrusionOk="0">
                      <a:moveTo>
                        <a:pt x="5170" y="0"/>
                      </a:moveTo>
                      <a:cubicBezTo>
                        <a:pt x="3469" y="400"/>
                        <a:pt x="1768" y="701"/>
                        <a:pt x="0" y="967"/>
                      </a:cubicBezTo>
                      <a:cubicBezTo>
                        <a:pt x="500" y="2302"/>
                        <a:pt x="701" y="3703"/>
                        <a:pt x="967" y="5104"/>
                      </a:cubicBezTo>
                      <a:cubicBezTo>
                        <a:pt x="2068" y="5004"/>
                        <a:pt x="3202" y="4837"/>
                        <a:pt x="4336" y="4670"/>
                      </a:cubicBezTo>
                      <a:cubicBezTo>
                        <a:pt x="4303" y="4403"/>
                        <a:pt x="4270" y="4136"/>
                        <a:pt x="4270" y="3870"/>
                      </a:cubicBezTo>
                      <a:cubicBezTo>
                        <a:pt x="4252" y="3677"/>
                        <a:pt x="4354" y="3585"/>
                        <a:pt x="4474" y="3585"/>
                      </a:cubicBezTo>
                      <a:cubicBezTo>
                        <a:pt x="4583" y="3585"/>
                        <a:pt x="4707" y="3660"/>
                        <a:pt x="4770" y="3803"/>
                      </a:cubicBezTo>
                      <a:cubicBezTo>
                        <a:pt x="4870" y="4003"/>
                        <a:pt x="4970" y="4237"/>
                        <a:pt x="5137" y="4537"/>
                      </a:cubicBezTo>
                      <a:cubicBezTo>
                        <a:pt x="5404" y="4470"/>
                        <a:pt x="5704" y="4403"/>
                        <a:pt x="6004" y="4337"/>
                      </a:cubicBezTo>
                      <a:cubicBezTo>
                        <a:pt x="5737" y="2902"/>
                        <a:pt x="5471" y="1434"/>
                        <a:pt x="5170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6" name="Google Shape;986;p35"/>
                <p:cNvSpPr/>
                <p:nvPr/>
              </p:nvSpPr>
              <p:spPr>
                <a:xfrm rot="-419147">
                  <a:off x="1421415" y="3982264"/>
                  <a:ext cx="80628" cy="990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03" h="5038" extrusionOk="0">
                      <a:moveTo>
                        <a:pt x="3002" y="0"/>
                      </a:moveTo>
                      <a:cubicBezTo>
                        <a:pt x="2001" y="267"/>
                        <a:pt x="1001" y="534"/>
                        <a:pt x="0" y="768"/>
                      </a:cubicBezTo>
                      <a:cubicBezTo>
                        <a:pt x="467" y="2169"/>
                        <a:pt x="867" y="3603"/>
                        <a:pt x="1234" y="5037"/>
                      </a:cubicBezTo>
                      <a:cubicBezTo>
                        <a:pt x="2202" y="4804"/>
                        <a:pt x="3169" y="4504"/>
                        <a:pt x="4103" y="4170"/>
                      </a:cubicBezTo>
                      <a:cubicBezTo>
                        <a:pt x="3769" y="2736"/>
                        <a:pt x="3436" y="1335"/>
                        <a:pt x="3002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7" name="Google Shape;987;p35"/>
                <p:cNvSpPr/>
                <p:nvPr/>
              </p:nvSpPr>
              <p:spPr>
                <a:xfrm rot="-419147">
                  <a:off x="1174962" y="4065233"/>
                  <a:ext cx="36727" cy="73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9" h="3737" extrusionOk="0">
                      <a:moveTo>
                        <a:pt x="1835" y="1"/>
                      </a:moveTo>
                      <a:lnTo>
                        <a:pt x="1835" y="1"/>
                      </a:lnTo>
                      <a:cubicBezTo>
                        <a:pt x="1234" y="34"/>
                        <a:pt x="601" y="101"/>
                        <a:pt x="0" y="134"/>
                      </a:cubicBezTo>
                      <a:cubicBezTo>
                        <a:pt x="67" y="1268"/>
                        <a:pt x="100" y="2436"/>
                        <a:pt x="134" y="3637"/>
                      </a:cubicBezTo>
                      <a:cubicBezTo>
                        <a:pt x="701" y="3670"/>
                        <a:pt x="1234" y="3703"/>
                        <a:pt x="1768" y="3737"/>
                      </a:cubicBezTo>
                      <a:cubicBezTo>
                        <a:pt x="1835" y="2502"/>
                        <a:pt x="1868" y="1235"/>
                        <a:pt x="1835" y="1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8" name="Google Shape;988;p35"/>
                <p:cNvSpPr/>
                <p:nvPr/>
              </p:nvSpPr>
              <p:spPr>
                <a:xfrm rot="-419147">
                  <a:off x="1534290" y="3945968"/>
                  <a:ext cx="47221" cy="760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3" h="3870" extrusionOk="0">
                      <a:moveTo>
                        <a:pt x="1001" y="0"/>
                      </a:moveTo>
                      <a:cubicBezTo>
                        <a:pt x="901" y="34"/>
                        <a:pt x="768" y="100"/>
                        <a:pt x="667" y="134"/>
                      </a:cubicBezTo>
                      <a:cubicBezTo>
                        <a:pt x="434" y="200"/>
                        <a:pt x="200" y="267"/>
                        <a:pt x="0" y="334"/>
                      </a:cubicBezTo>
                      <a:cubicBezTo>
                        <a:pt x="567" y="1435"/>
                        <a:pt x="1168" y="2535"/>
                        <a:pt x="1601" y="3736"/>
                      </a:cubicBezTo>
                      <a:cubicBezTo>
                        <a:pt x="1635" y="3803"/>
                        <a:pt x="1635" y="3836"/>
                        <a:pt x="1668" y="3870"/>
                      </a:cubicBezTo>
                      <a:cubicBezTo>
                        <a:pt x="1902" y="3736"/>
                        <a:pt x="2135" y="3603"/>
                        <a:pt x="2402" y="3469"/>
                      </a:cubicBezTo>
                      <a:cubicBezTo>
                        <a:pt x="1935" y="2268"/>
                        <a:pt x="1501" y="1101"/>
                        <a:pt x="1001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9" name="Google Shape;989;p35"/>
                <p:cNvSpPr/>
                <p:nvPr/>
              </p:nvSpPr>
              <p:spPr>
                <a:xfrm rot="-419147">
                  <a:off x="1494996" y="3959871"/>
                  <a:ext cx="60996" cy="852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4" h="4337" extrusionOk="0">
                      <a:moveTo>
                        <a:pt x="1535" y="1"/>
                      </a:moveTo>
                      <a:cubicBezTo>
                        <a:pt x="1035" y="167"/>
                        <a:pt x="535" y="301"/>
                        <a:pt x="1" y="468"/>
                      </a:cubicBezTo>
                      <a:cubicBezTo>
                        <a:pt x="601" y="1668"/>
                        <a:pt x="1168" y="2969"/>
                        <a:pt x="1702" y="4337"/>
                      </a:cubicBezTo>
                      <a:cubicBezTo>
                        <a:pt x="2169" y="4137"/>
                        <a:pt x="2636" y="3937"/>
                        <a:pt x="3103" y="3703"/>
                      </a:cubicBezTo>
                      <a:cubicBezTo>
                        <a:pt x="2636" y="2436"/>
                        <a:pt x="2069" y="1235"/>
                        <a:pt x="1535" y="1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0" name="Google Shape;990;p35"/>
                <p:cNvSpPr/>
                <p:nvPr/>
              </p:nvSpPr>
              <p:spPr>
                <a:xfrm rot="-419147">
                  <a:off x="1574180" y="3916536"/>
                  <a:ext cx="59680" cy="740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7" h="3770" extrusionOk="0">
                      <a:moveTo>
                        <a:pt x="1869" y="0"/>
                      </a:moveTo>
                      <a:cubicBezTo>
                        <a:pt x="1268" y="267"/>
                        <a:pt x="635" y="534"/>
                        <a:pt x="1" y="768"/>
                      </a:cubicBezTo>
                      <a:cubicBezTo>
                        <a:pt x="568" y="1735"/>
                        <a:pt x="1135" y="2736"/>
                        <a:pt x="1702" y="3770"/>
                      </a:cubicBezTo>
                      <a:cubicBezTo>
                        <a:pt x="2136" y="3503"/>
                        <a:pt x="2603" y="3236"/>
                        <a:pt x="3036" y="2936"/>
                      </a:cubicBezTo>
                      <a:cubicBezTo>
                        <a:pt x="3003" y="2836"/>
                        <a:pt x="2970" y="2736"/>
                        <a:pt x="2936" y="2669"/>
                      </a:cubicBezTo>
                      <a:cubicBezTo>
                        <a:pt x="2536" y="1802"/>
                        <a:pt x="2202" y="901"/>
                        <a:pt x="1869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1" name="Google Shape;991;p35"/>
                <p:cNvSpPr/>
                <p:nvPr/>
              </p:nvSpPr>
              <p:spPr>
                <a:xfrm rot="-419147">
                  <a:off x="1615645" y="3877752"/>
                  <a:ext cx="71470" cy="839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7" h="4271" extrusionOk="0">
                      <a:moveTo>
                        <a:pt x="2836" y="0"/>
                      </a:moveTo>
                      <a:cubicBezTo>
                        <a:pt x="1902" y="534"/>
                        <a:pt x="968" y="1035"/>
                        <a:pt x="1" y="1468"/>
                      </a:cubicBezTo>
                      <a:cubicBezTo>
                        <a:pt x="434" y="2402"/>
                        <a:pt x="834" y="3336"/>
                        <a:pt x="1235" y="4270"/>
                      </a:cubicBezTo>
                      <a:cubicBezTo>
                        <a:pt x="2069" y="3736"/>
                        <a:pt x="2869" y="3169"/>
                        <a:pt x="3636" y="2536"/>
                      </a:cubicBezTo>
                      <a:cubicBezTo>
                        <a:pt x="3403" y="1635"/>
                        <a:pt x="3136" y="801"/>
                        <a:pt x="2836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2" name="Google Shape;992;p35"/>
                <p:cNvSpPr/>
                <p:nvPr/>
              </p:nvSpPr>
              <p:spPr>
                <a:xfrm rot="-419147">
                  <a:off x="1174688" y="3537598"/>
                  <a:ext cx="117218" cy="1601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65" h="8150" extrusionOk="0">
                      <a:moveTo>
                        <a:pt x="5794" y="1"/>
                      </a:moveTo>
                      <a:cubicBezTo>
                        <a:pt x="5787" y="1"/>
                        <a:pt x="5779" y="2"/>
                        <a:pt x="5772" y="5"/>
                      </a:cubicBezTo>
                      <a:cubicBezTo>
                        <a:pt x="3904" y="238"/>
                        <a:pt x="1802" y="1005"/>
                        <a:pt x="868" y="2740"/>
                      </a:cubicBezTo>
                      <a:cubicBezTo>
                        <a:pt x="1" y="4441"/>
                        <a:pt x="101" y="6409"/>
                        <a:pt x="1135" y="7977"/>
                      </a:cubicBezTo>
                      <a:cubicBezTo>
                        <a:pt x="1212" y="8098"/>
                        <a:pt x="1332" y="8150"/>
                        <a:pt x="1455" y="8150"/>
                      </a:cubicBezTo>
                      <a:cubicBezTo>
                        <a:pt x="1703" y="8150"/>
                        <a:pt x="1958" y="7934"/>
                        <a:pt x="1869" y="7643"/>
                      </a:cubicBezTo>
                      <a:cubicBezTo>
                        <a:pt x="902" y="4741"/>
                        <a:pt x="3937" y="1939"/>
                        <a:pt x="5872" y="238"/>
                      </a:cubicBezTo>
                      <a:cubicBezTo>
                        <a:pt x="5964" y="177"/>
                        <a:pt x="5886" y="1"/>
                        <a:pt x="5794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993" name="Google Shape;993;p35"/>
              <p:cNvSpPr/>
              <p:nvPr/>
            </p:nvSpPr>
            <p:spPr>
              <a:xfrm rot="7218608">
                <a:off x="1524764" y="4222225"/>
                <a:ext cx="68723" cy="64054"/>
              </a:xfrm>
              <a:custGeom>
                <a:avLst/>
                <a:gdLst/>
                <a:ahLst/>
                <a:cxnLst/>
                <a:rect l="l" t="t" r="r" b="b"/>
                <a:pathLst>
                  <a:path w="4364" h="5052" extrusionOk="0">
                    <a:moveTo>
                      <a:pt x="1469" y="1"/>
                    </a:moveTo>
                    <a:cubicBezTo>
                      <a:pt x="975" y="1"/>
                      <a:pt x="594" y="306"/>
                      <a:pt x="535" y="1091"/>
                    </a:cubicBezTo>
                    <a:cubicBezTo>
                      <a:pt x="535" y="1091"/>
                      <a:pt x="1" y="4493"/>
                      <a:pt x="1035" y="4994"/>
                    </a:cubicBezTo>
                    <a:cubicBezTo>
                      <a:pt x="1109" y="5033"/>
                      <a:pt x="1190" y="5052"/>
                      <a:pt x="1278" y="5052"/>
                    </a:cubicBezTo>
                    <a:cubicBezTo>
                      <a:pt x="2372" y="5052"/>
                      <a:pt x="4363" y="2141"/>
                      <a:pt x="3437" y="1091"/>
                    </a:cubicBezTo>
                    <a:cubicBezTo>
                      <a:pt x="2880" y="479"/>
                      <a:pt x="2087" y="1"/>
                      <a:pt x="146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4" name="Google Shape;994;p35"/>
              <p:cNvSpPr/>
              <p:nvPr/>
            </p:nvSpPr>
            <p:spPr>
              <a:xfrm rot="10108239">
                <a:off x="1273414" y="4292254"/>
                <a:ext cx="68723" cy="64049"/>
              </a:xfrm>
              <a:custGeom>
                <a:avLst/>
                <a:gdLst/>
                <a:ahLst/>
                <a:cxnLst/>
                <a:rect l="l" t="t" r="r" b="b"/>
                <a:pathLst>
                  <a:path w="4364" h="5052" extrusionOk="0">
                    <a:moveTo>
                      <a:pt x="1469" y="1"/>
                    </a:moveTo>
                    <a:cubicBezTo>
                      <a:pt x="975" y="1"/>
                      <a:pt x="594" y="306"/>
                      <a:pt x="535" y="1091"/>
                    </a:cubicBezTo>
                    <a:cubicBezTo>
                      <a:pt x="535" y="1091"/>
                      <a:pt x="1" y="4493"/>
                      <a:pt x="1035" y="4994"/>
                    </a:cubicBezTo>
                    <a:cubicBezTo>
                      <a:pt x="1109" y="5033"/>
                      <a:pt x="1190" y="5052"/>
                      <a:pt x="1278" y="5052"/>
                    </a:cubicBezTo>
                    <a:cubicBezTo>
                      <a:pt x="2372" y="5052"/>
                      <a:pt x="4363" y="2141"/>
                      <a:pt x="3437" y="1091"/>
                    </a:cubicBezTo>
                    <a:cubicBezTo>
                      <a:pt x="2880" y="479"/>
                      <a:pt x="2087" y="1"/>
                      <a:pt x="146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5" name="Google Shape;995;p35"/>
              <p:cNvSpPr/>
              <p:nvPr/>
            </p:nvSpPr>
            <p:spPr>
              <a:xfrm rot="10271831">
                <a:off x="1234932" y="4402650"/>
                <a:ext cx="78848" cy="73498"/>
              </a:xfrm>
              <a:custGeom>
                <a:avLst/>
                <a:gdLst/>
                <a:ahLst/>
                <a:cxnLst/>
                <a:rect l="l" t="t" r="r" b="b"/>
                <a:pathLst>
                  <a:path w="4364" h="5052" extrusionOk="0">
                    <a:moveTo>
                      <a:pt x="1469" y="1"/>
                    </a:moveTo>
                    <a:cubicBezTo>
                      <a:pt x="975" y="1"/>
                      <a:pt x="594" y="306"/>
                      <a:pt x="535" y="1091"/>
                    </a:cubicBezTo>
                    <a:cubicBezTo>
                      <a:pt x="535" y="1091"/>
                      <a:pt x="1" y="4493"/>
                      <a:pt x="1035" y="4994"/>
                    </a:cubicBezTo>
                    <a:cubicBezTo>
                      <a:pt x="1109" y="5033"/>
                      <a:pt x="1190" y="5052"/>
                      <a:pt x="1278" y="5052"/>
                    </a:cubicBezTo>
                    <a:cubicBezTo>
                      <a:pt x="2372" y="5052"/>
                      <a:pt x="4363" y="2141"/>
                      <a:pt x="3437" y="1091"/>
                    </a:cubicBezTo>
                    <a:cubicBezTo>
                      <a:pt x="2880" y="479"/>
                      <a:pt x="2087" y="1"/>
                      <a:pt x="146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6" name="Google Shape;996;p35"/>
              <p:cNvSpPr/>
              <p:nvPr/>
            </p:nvSpPr>
            <p:spPr>
              <a:xfrm rot="6506849">
                <a:off x="1624915" y="4298303"/>
                <a:ext cx="78851" cy="73497"/>
              </a:xfrm>
              <a:custGeom>
                <a:avLst/>
                <a:gdLst/>
                <a:ahLst/>
                <a:cxnLst/>
                <a:rect l="l" t="t" r="r" b="b"/>
                <a:pathLst>
                  <a:path w="4364" h="5052" extrusionOk="0">
                    <a:moveTo>
                      <a:pt x="1469" y="1"/>
                    </a:moveTo>
                    <a:cubicBezTo>
                      <a:pt x="975" y="1"/>
                      <a:pt x="594" y="306"/>
                      <a:pt x="535" y="1091"/>
                    </a:cubicBezTo>
                    <a:cubicBezTo>
                      <a:pt x="535" y="1091"/>
                      <a:pt x="1" y="4493"/>
                      <a:pt x="1035" y="4994"/>
                    </a:cubicBezTo>
                    <a:cubicBezTo>
                      <a:pt x="1109" y="5033"/>
                      <a:pt x="1190" y="5052"/>
                      <a:pt x="1278" y="5052"/>
                    </a:cubicBezTo>
                    <a:cubicBezTo>
                      <a:pt x="2372" y="5052"/>
                      <a:pt x="4363" y="2141"/>
                      <a:pt x="3437" y="1091"/>
                    </a:cubicBezTo>
                    <a:cubicBezTo>
                      <a:pt x="2880" y="479"/>
                      <a:pt x="2087" y="1"/>
                      <a:pt x="146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997" name="Google Shape;997;p35"/>
          <p:cNvGrpSpPr/>
          <p:nvPr/>
        </p:nvGrpSpPr>
        <p:grpSpPr>
          <a:xfrm>
            <a:off x="277876" y="1442650"/>
            <a:ext cx="1646325" cy="1118279"/>
            <a:chOff x="669286" y="1573888"/>
            <a:chExt cx="1646325" cy="1118279"/>
          </a:xfrm>
        </p:grpSpPr>
        <p:sp>
          <p:nvSpPr>
            <p:cNvPr id="998" name="Google Shape;998;p35"/>
            <p:cNvSpPr/>
            <p:nvPr/>
          </p:nvSpPr>
          <p:spPr>
            <a:xfrm>
              <a:off x="669286" y="1573888"/>
              <a:ext cx="1646321" cy="1118250"/>
            </a:xfrm>
            <a:custGeom>
              <a:avLst/>
              <a:gdLst/>
              <a:ahLst/>
              <a:cxnLst/>
              <a:rect l="l" t="t" r="r" b="b"/>
              <a:pathLst>
                <a:path w="76422" h="51909" extrusionOk="0">
                  <a:moveTo>
                    <a:pt x="40463" y="0"/>
                  </a:moveTo>
                  <a:cubicBezTo>
                    <a:pt x="37460" y="34"/>
                    <a:pt x="34492" y="634"/>
                    <a:pt x="31756" y="1735"/>
                  </a:cubicBezTo>
                  <a:cubicBezTo>
                    <a:pt x="29288" y="2769"/>
                    <a:pt x="23184" y="5471"/>
                    <a:pt x="22750" y="10808"/>
                  </a:cubicBezTo>
                  <a:cubicBezTo>
                    <a:pt x="22750" y="10755"/>
                    <a:pt x="22707" y="10732"/>
                    <a:pt x="22635" y="10732"/>
                  </a:cubicBezTo>
                  <a:cubicBezTo>
                    <a:pt x="22256" y="10732"/>
                    <a:pt x="21061" y="11358"/>
                    <a:pt x="20949" y="11442"/>
                  </a:cubicBezTo>
                  <a:cubicBezTo>
                    <a:pt x="20482" y="11876"/>
                    <a:pt x="20015" y="12242"/>
                    <a:pt x="19614" y="12776"/>
                  </a:cubicBezTo>
                  <a:cubicBezTo>
                    <a:pt x="18147" y="14811"/>
                    <a:pt x="18147" y="17413"/>
                    <a:pt x="18647" y="19815"/>
                  </a:cubicBezTo>
                  <a:cubicBezTo>
                    <a:pt x="18780" y="20315"/>
                    <a:pt x="18914" y="20815"/>
                    <a:pt x="19047" y="21316"/>
                  </a:cubicBezTo>
                  <a:cubicBezTo>
                    <a:pt x="19214" y="21816"/>
                    <a:pt x="19381" y="22316"/>
                    <a:pt x="19581" y="22817"/>
                  </a:cubicBezTo>
                  <a:cubicBezTo>
                    <a:pt x="19748" y="23350"/>
                    <a:pt x="19981" y="23851"/>
                    <a:pt x="20181" y="24351"/>
                  </a:cubicBezTo>
                  <a:cubicBezTo>
                    <a:pt x="18680" y="25152"/>
                    <a:pt x="17413" y="26319"/>
                    <a:pt x="16846" y="27954"/>
                  </a:cubicBezTo>
                  <a:cubicBezTo>
                    <a:pt x="15912" y="30756"/>
                    <a:pt x="16512" y="33191"/>
                    <a:pt x="17246" y="35993"/>
                  </a:cubicBezTo>
                  <a:cubicBezTo>
                    <a:pt x="17379" y="36493"/>
                    <a:pt x="17546" y="36960"/>
                    <a:pt x="17680" y="37461"/>
                  </a:cubicBezTo>
                  <a:cubicBezTo>
                    <a:pt x="16445" y="37794"/>
                    <a:pt x="15311" y="38461"/>
                    <a:pt x="14778" y="39562"/>
                  </a:cubicBezTo>
                  <a:cubicBezTo>
                    <a:pt x="13977" y="41130"/>
                    <a:pt x="14411" y="42464"/>
                    <a:pt x="14411" y="44132"/>
                  </a:cubicBezTo>
                  <a:cubicBezTo>
                    <a:pt x="13944" y="43865"/>
                    <a:pt x="13410" y="43565"/>
                    <a:pt x="12876" y="43498"/>
                  </a:cubicBezTo>
                  <a:cubicBezTo>
                    <a:pt x="12741" y="43481"/>
                    <a:pt x="12612" y="43472"/>
                    <a:pt x="12488" y="43472"/>
                  </a:cubicBezTo>
                  <a:cubicBezTo>
                    <a:pt x="11666" y="43472"/>
                    <a:pt x="11075" y="43839"/>
                    <a:pt x="10408" y="44332"/>
                  </a:cubicBezTo>
                  <a:cubicBezTo>
                    <a:pt x="9774" y="44766"/>
                    <a:pt x="9174" y="45166"/>
                    <a:pt x="8540" y="45633"/>
                  </a:cubicBezTo>
                  <a:cubicBezTo>
                    <a:pt x="8440" y="45533"/>
                    <a:pt x="8306" y="45400"/>
                    <a:pt x="8173" y="45299"/>
                  </a:cubicBezTo>
                  <a:cubicBezTo>
                    <a:pt x="7706" y="44232"/>
                    <a:pt x="7539" y="43398"/>
                    <a:pt x="7539" y="41964"/>
                  </a:cubicBezTo>
                  <a:cubicBezTo>
                    <a:pt x="7539" y="41463"/>
                    <a:pt x="7606" y="39462"/>
                    <a:pt x="7639" y="38728"/>
                  </a:cubicBezTo>
                  <a:cubicBezTo>
                    <a:pt x="7228" y="38663"/>
                    <a:pt x="6821" y="38632"/>
                    <a:pt x="6420" y="38632"/>
                  </a:cubicBezTo>
                  <a:cubicBezTo>
                    <a:pt x="4348" y="38632"/>
                    <a:pt x="2454" y="39476"/>
                    <a:pt x="1168" y="40930"/>
                  </a:cubicBezTo>
                  <a:cubicBezTo>
                    <a:pt x="701" y="41530"/>
                    <a:pt x="301" y="42197"/>
                    <a:pt x="0" y="42931"/>
                  </a:cubicBezTo>
                  <a:cubicBezTo>
                    <a:pt x="2312" y="44917"/>
                    <a:pt x="5195" y="46871"/>
                    <a:pt x="8247" y="46871"/>
                  </a:cubicBezTo>
                  <a:cubicBezTo>
                    <a:pt x="8322" y="46871"/>
                    <a:pt x="8398" y="46870"/>
                    <a:pt x="8473" y="46867"/>
                  </a:cubicBezTo>
                  <a:cubicBezTo>
                    <a:pt x="8873" y="47801"/>
                    <a:pt x="9541" y="48702"/>
                    <a:pt x="10308" y="49369"/>
                  </a:cubicBezTo>
                  <a:cubicBezTo>
                    <a:pt x="11442" y="50336"/>
                    <a:pt x="12776" y="51137"/>
                    <a:pt x="14177" y="51404"/>
                  </a:cubicBezTo>
                  <a:cubicBezTo>
                    <a:pt x="14427" y="51454"/>
                    <a:pt x="14659" y="51477"/>
                    <a:pt x="14878" y="51477"/>
                  </a:cubicBezTo>
                  <a:cubicBezTo>
                    <a:pt x="15534" y="51477"/>
                    <a:pt x="16079" y="51270"/>
                    <a:pt x="16679" y="50970"/>
                  </a:cubicBezTo>
                  <a:cubicBezTo>
                    <a:pt x="17913" y="51437"/>
                    <a:pt x="19181" y="51871"/>
                    <a:pt x="20482" y="51904"/>
                  </a:cubicBezTo>
                  <a:cubicBezTo>
                    <a:pt x="20584" y="51907"/>
                    <a:pt x="20685" y="51908"/>
                    <a:pt x="20787" y="51908"/>
                  </a:cubicBezTo>
                  <a:cubicBezTo>
                    <a:pt x="23227" y="51908"/>
                    <a:pt x="25347" y="51131"/>
                    <a:pt x="26853" y="49369"/>
                  </a:cubicBezTo>
                  <a:cubicBezTo>
                    <a:pt x="27987" y="48035"/>
                    <a:pt x="28154" y="46534"/>
                    <a:pt x="27954" y="44832"/>
                  </a:cubicBezTo>
                  <a:cubicBezTo>
                    <a:pt x="30022" y="44099"/>
                    <a:pt x="31856" y="42864"/>
                    <a:pt x="33391" y="41363"/>
                  </a:cubicBezTo>
                  <a:cubicBezTo>
                    <a:pt x="35714" y="42283"/>
                    <a:pt x="38249" y="42711"/>
                    <a:pt x="40853" y="42711"/>
                  </a:cubicBezTo>
                  <a:cubicBezTo>
                    <a:pt x="41839" y="42711"/>
                    <a:pt x="42834" y="42650"/>
                    <a:pt x="43832" y="42531"/>
                  </a:cubicBezTo>
                  <a:lnTo>
                    <a:pt x="44065" y="42497"/>
                  </a:lnTo>
                  <a:cubicBezTo>
                    <a:pt x="47468" y="42064"/>
                    <a:pt x="50770" y="40730"/>
                    <a:pt x="53205" y="38561"/>
                  </a:cubicBezTo>
                  <a:cubicBezTo>
                    <a:pt x="53672" y="38561"/>
                    <a:pt x="54172" y="38528"/>
                    <a:pt x="54639" y="38461"/>
                  </a:cubicBezTo>
                  <a:cubicBezTo>
                    <a:pt x="55073" y="39929"/>
                    <a:pt x="55673" y="41030"/>
                    <a:pt x="57074" y="41664"/>
                  </a:cubicBezTo>
                  <a:cubicBezTo>
                    <a:pt x="57803" y="41989"/>
                    <a:pt x="58562" y="42142"/>
                    <a:pt x="59338" y="42142"/>
                  </a:cubicBezTo>
                  <a:cubicBezTo>
                    <a:pt x="60551" y="42142"/>
                    <a:pt x="61804" y="41768"/>
                    <a:pt x="63045" y="41096"/>
                  </a:cubicBezTo>
                  <a:cubicBezTo>
                    <a:pt x="64046" y="40563"/>
                    <a:pt x="64947" y="39695"/>
                    <a:pt x="65781" y="38828"/>
                  </a:cubicBezTo>
                  <a:cubicBezTo>
                    <a:pt x="66548" y="38828"/>
                    <a:pt x="67182" y="38728"/>
                    <a:pt x="67916" y="38161"/>
                  </a:cubicBezTo>
                  <a:cubicBezTo>
                    <a:pt x="68916" y="37427"/>
                    <a:pt x="69683" y="36326"/>
                    <a:pt x="70251" y="35126"/>
                  </a:cubicBezTo>
                  <a:cubicBezTo>
                    <a:pt x="70284" y="35092"/>
                    <a:pt x="70317" y="35025"/>
                    <a:pt x="70351" y="34992"/>
                  </a:cubicBezTo>
                  <a:cubicBezTo>
                    <a:pt x="70718" y="34158"/>
                    <a:pt x="70951" y="33157"/>
                    <a:pt x="70951" y="32257"/>
                  </a:cubicBezTo>
                  <a:cubicBezTo>
                    <a:pt x="71018" y="32223"/>
                    <a:pt x="71084" y="32190"/>
                    <a:pt x="71151" y="32157"/>
                  </a:cubicBezTo>
                  <a:cubicBezTo>
                    <a:pt x="73586" y="30923"/>
                    <a:pt x="75221" y="28187"/>
                    <a:pt x="76422" y="25685"/>
                  </a:cubicBezTo>
                  <a:cubicBezTo>
                    <a:pt x="76121" y="25385"/>
                    <a:pt x="75788" y="25118"/>
                    <a:pt x="75421" y="24885"/>
                  </a:cubicBezTo>
                  <a:cubicBezTo>
                    <a:pt x="74601" y="24381"/>
                    <a:pt x="73669" y="24132"/>
                    <a:pt x="72703" y="24132"/>
                  </a:cubicBezTo>
                  <a:cubicBezTo>
                    <a:pt x="71429" y="24132"/>
                    <a:pt x="70097" y="24565"/>
                    <a:pt x="68883" y="25419"/>
                  </a:cubicBezTo>
                  <a:cubicBezTo>
                    <a:pt x="69150" y="25986"/>
                    <a:pt x="69884" y="27520"/>
                    <a:pt x="70050" y="27920"/>
                  </a:cubicBezTo>
                  <a:cubicBezTo>
                    <a:pt x="70584" y="29255"/>
                    <a:pt x="70718" y="30022"/>
                    <a:pt x="70651" y="31323"/>
                  </a:cubicBezTo>
                  <a:cubicBezTo>
                    <a:pt x="69950" y="31189"/>
                    <a:pt x="69250" y="31089"/>
                    <a:pt x="68549" y="30989"/>
                  </a:cubicBezTo>
                  <a:cubicBezTo>
                    <a:pt x="68253" y="30940"/>
                    <a:pt x="67975" y="30904"/>
                    <a:pt x="67702" y="30904"/>
                  </a:cubicBezTo>
                  <a:cubicBezTo>
                    <a:pt x="67237" y="30904"/>
                    <a:pt x="66785" y="31008"/>
                    <a:pt x="66281" y="31323"/>
                  </a:cubicBezTo>
                  <a:cubicBezTo>
                    <a:pt x="65881" y="31590"/>
                    <a:pt x="65547" y="32057"/>
                    <a:pt x="65280" y="32457"/>
                  </a:cubicBezTo>
                  <a:cubicBezTo>
                    <a:pt x="64713" y="31123"/>
                    <a:pt x="64613" y="29888"/>
                    <a:pt x="63446" y="28954"/>
                  </a:cubicBezTo>
                  <a:cubicBezTo>
                    <a:pt x="62896" y="28496"/>
                    <a:pt x="62174" y="28321"/>
                    <a:pt x="61419" y="28321"/>
                  </a:cubicBezTo>
                  <a:cubicBezTo>
                    <a:pt x="61074" y="28321"/>
                    <a:pt x="60722" y="28358"/>
                    <a:pt x="60377" y="28421"/>
                  </a:cubicBezTo>
                  <a:cubicBezTo>
                    <a:pt x="60343" y="27987"/>
                    <a:pt x="60310" y="27553"/>
                    <a:pt x="60243" y="27120"/>
                  </a:cubicBezTo>
                  <a:cubicBezTo>
                    <a:pt x="59876" y="24551"/>
                    <a:pt x="59543" y="22350"/>
                    <a:pt x="57808" y="20515"/>
                  </a:cubicBezTo>
                  <a:cubicBezTo>
                    <a:pt x="57508" y="20181"/>
                    <a:pt x="57175" y="19915"/>
                    <a:pt x="56774" y="19714"/>
                  </a:cubicBezTo>
                  <a:cubicBezTo>
                    <a:pt x="56908" y="18747"/>
                    <a:pt x="56941" y="17913"/>
                    <a:pt x="56941" y="17680"/>
                  </a:cubicBezTo>
                  <a:cubicBezTo>
                    <a:pt x="56941" y="15778"/>
                    <a:pt x="56708" y="13877"/>
                    <a:pt x="56207" y="12076"/>
                  </a:cubicBezTo>
                  <a:cubicBezTo>
                    <a:pt x="56074" y="11575"/>
                    <a:pt x="55940" y="11042"/>
                    <a:pt x="55740" y="10541"/>
                  </a:cubicBezTo>
                  <a:cubicBezTo>
                    <a:pt x="55340" y="9307"/>
                    <a:pt x="54773" y="8006"/>
                    <a:pt x="54106" y="6839"/>
                  </a:cubicBezTo>
                  <a:cubicBezTo>
                    <a:pt x="53272" y="5304"/>
                    <a:pt x="52271" y="3903"/>
                    <a:pt x="51070" y="2869"/>
                  </a:cubicBezTo>
                  <a:cubicBezTo>
                    <a:pt x="48101" y="367"/>
                    <a:pt x="43965" y="0"/>
                    <a:pt x="40463" y="0"/>
                  </a:cubicBezTo>
                  <a:close/>
                </a:path>
              </a:pathLst>
            </a:custGeom>
            <a:solidFill>
              <a:schemeClr val="lt2"/>
            </a:solidFill>
            <a:ln w="2286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2460000" algn="bl" rotWithShape="0">
                <a:schemeClr val="dk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99" name="Google Shape;999;p35"/>
            <p:cNvGrpSpPr/>
            <p:nvPr/>
          </p:nvGrpSpPr>
          <p:grpSpPr>
            <a:xfrm>
              <a:off x="669290" y="1573917"/>
              <a:ext cx="1646321" cy="1118250"/>
              <a:chOff x="669290" y="1689555"/>
              <a:chExt cx="1646321" cy="1118250"/>
            </a:xfrm>
          </p:grpSpPr>
          <p:grpSp>
            <p:nvGrpSpPr>
              <p:cNvPr id="1000" name="Google Shape;1000;p35"/>
              <p:cNvGrpSpPr/>
              <p:nvPr/>
            </p:nvGrpSpPr>
            <p:grpSpPr>
              <a:xfrm>
                <a:off x="669290" y="1689555"/>
                <a:ext cx="1646321" cy="1118250"/>
                <a:chOff x="415175" y="1554775"/>
                <a:chExt cx="1910550" cy="1297725"/>
              </a:xfrm>
            </p:grpSpPr>
            <p:sp>
              <p:nvSpPr>
                <p:cNvPr id="1001" name="Google Shape;1001;p35"/>
                <p:cNvSpPr/>
                <p:nvPr/>
              </p:nvSpPr>
              <p:spPr>
                <a:xfrm>
                  <a:off x="415175" y="2150200"/>
                  <a:ext cx="894825" cy="702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793" h="28092" extrusionOk="0">
                      <a:moveTo>
                        <a:pt x="21382" y="0"/>
                      </a:moveTo>
                      <a:cubicBezTo>
                        <a:pt x="19314" y="768"/>
                        <a:pt x="17546" y="2102"/>
                        <a:pt x="16846" y="4137"/>
                      </a:cubicBezTo>
                      <a:cubicBezTo>
                        <a:pt x="15878" y="6939"/>
                        <a:pt x="16512" y="9374"/>
                        <a:pt x="17246" y="12176"/>
                      </a:cubicBezTo>
                      <a:cubicBezTo>
                        <a:pt x="17379" y="12676"/>
                        <a:pt x="17546" y="13143"/>
                        <a:pt x="17680" y="13644"/>
                      </a:cubicBezTo>
                      <a:cubicBezTo>
                        <a:pt x="16445" y="13977"/>
                        <a:pt x="15311" y="14644"/>
                        <a:pt x="14778" y="15745"/>
                      </a:cubicBezTo>
                      <a:cubicBezTo>
                        <a:pt x="13977" y="17313"/>
                        <a:pt x="14411" y="18647"/>
                        <a:pt x="14411" y="20315"/>
                      </a:cubicBezTo>
                      <a:cubicBezTo>
                        <a:pt x="13944" y="20048"/>
                        <a:pt x="13410" y="19748"/>
                        <a:pt x="12876" y="19681"/>
                      </a:cubicBezTo>
                      <a:cubicBezTo>
                        <a:pt x="12741" y="19664"/>
                        <a:pt x="12612" y="19655"/>
                        <a:pt x="12488" y="19655"/>
                      </a:cubicBezTo>
                      <a:cubicBezTo>
                        <a:pt x="11666" y="19655"/>
                        <a:pt x="11075" y="20022"/>
                        <a:pt x="10408" y="20515"/>
                      </a:cubicBezTo>
                      <a:cubicBezTo>
                        <a:pt x="9774" y="20949"/>
                        <a:pt x="9174" y="21349"/>
                        <a:pt x="8540" y="21816"/>
                      </a:cubicBezTo>
                      <a:cubicBezTo>
                        <a:pt x="8506" y="21849"/>
                        <a:pt x="8440" y="21883"/>
                        <a:pt x="8406" y="21949"/>
                      </a:cubicBezTo>
                      <a:cubicBezTo>
                        <a:pt x="8306" y="21783"/>
                        <a:pt x="8240" y="21616"/>
                        <a:pt x="8173" y="21482"/>
                      </a:cubicBezTo>
                      <a:cubicBezTo>
                        <a:pt x="7706" y="20415"/>
                        <a:pt x="7539" y="19581"/>
                        <a:pt x="7539" y="18147"/>
                      </a:cubicBezTo>
                      <a:cubicBezTo>
                        <a:pt x="7539" y="17613"/>
                        <a:pt x="7606" y="15645"/>
                        <a:pt x="7639" y="14911"/>
                      </a:cubicBezTo>
                      <a:cubicBezTo>
                        <a:pt x="7228" y="14846"/>
                        <a:pt x="6821" y="14815"/>
                        <a:pt x="6420" y="14815"/>
                      </a:cubicBezTo>
                      <a:cubicBezTo>
                        <a:pt x="4348" y="14815"/>
                        <a:pt x="2454" y="15659"/>
                        <a:pt x="1168" y="17113"/>
                      </a:cubicBezTo>
                      <a:cubicBezTo>
                        <a:pt x="701" y="17713"/>
                        <a:pt x="301" y="18380"/>
                        <a:pt x="0" y="19114"/>
                      </a:cubicBezTo>
                      <a:cubicBezTo>
                        <a:pt x="2312" y="21100"/>
                        <a:pt x="5195" y="23054"/>
                        <a:pt x="8247" y="23054"/>
                      </a:cubicBezTo>
                      <a:cubicBezTo>
                        <a:pt x="8322" y="23054"/>
                        <a:pt x="8398" y="23053"/>
                        <a:pt x="8473" y="23050"/>
                      </a:cubicBezTo>
                      <a:cubicBezTo>
                        <a:pt x="8873" y="23984"/>
                        <a:pt x="9541" y="24885"/>
                        <a:pt x="10308" y="25552"/>
                      </a:cubicBezTo>
                      <a:cubicBezTo>
                        <a:pt x="11442" y="26519"/>
                        <a:pt x="12776" y="27320"/>
                        <a:pt x="14177" y="27587"/>
                      </a:cubicBezTo>
                      <a:cubicBezTo>
                        <a:pt x="14427" y="27637"/>
                        <a:pt x="14659" y="27660"/>
                        <a:pt x="14878" y="27660"/>
                      </a:cubicBezTo>
                      <a:cubicBezTo>
                        <a:pt x="15534" y="27660"/>
                        <a:pt x="16079" y="27453"/>
                        <a:pt x="16679" y="27153"/>
                      </a:cubicBezTo>
                      <a:cubicBezTo>
                        <a:pt x="17913" y="27620"/>
                        <a:pt x="19181" y="28054"/>
                        <a:pt x="20482" y="28087"/>
                      </a:cubicBezTo>
                      <a:cubicBezTo>
                        <a:pt x="20584" y="28090"/>
                        <a:pt x="20685" y="28091"/>
                        <a:pt x="20787" y="28091"/>
                      </a:cubicBezTo>
                      <a:cubicBezTo>
                        <a:pt x="23227" y="28091"/>
                        <a:pt x="25347" y="27314"/>
                        <a:pt x="26853" y="25552"/>
                      </a:cubicBezTo>
                      <a:cubicBezTo>
                        <a:pt x="27987" y="24218"/>
                        <a:pt x="28154" y="22717"/>
                        <a:pt x="27954" y="21015"/>
                      </a:cubicBezTo>
                      <a:cubicBezTo>
                        <a:pt x="30622" y="20081"/>
                        <a:pt x="32924" y="18314"/>
                        <a:pt x="34658" y="16145"/>
                      </a:cubicBezTo>
                      <a:cubicBezTo>
                        <a:pt x="35192" y="15445"/>
                        <a:pt x="35459" y="14711"/>
                        <a:pt x="35793" y="13877"/>
                      </a:cubicBezTo>
                      <a:cubicBezTo>
                        <a:pt x="35693" y="13644"/>
                        <a:pt x="35626" y="13410"/>
                        <a:pt x="35559" y="13210"/>
                      </a:cubicBezTo>
                      <a:cubicBezTo>
                        <a:pt x="34492" y="10341"/>
                        <a:pt x="32991" y="7839"/>
                        <a:pt x="30689" y="5671"/>
                      </a:cubicBezTo>
                      <a:cubicBezTo>
                        <a:pt x="27954" y="3069"/>
                        <a:pt x="24785" y="1535"/>
                        <a:pt x="2138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2" name="Google Shape;1002;p35"/>
                <p:cNvSpPr/>
                <p:nvPr/>
              </p:nvSpPr>
              <p:spPr>
                <a:xfrm>
                  <a:off x="1561825" y="2029600"/>
                  <a:ext cx="763900" cy="578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56" h="23149" extrusionOk="0">
                      <a:moveTo>
                        <a:pt x="7926" y="1"/>
                      </a:moveTo>
                      <a:cubicBezTo>
                        <a:pt x="7600" y="1"/>
                        <a:pt x="7270" y="19"/>
                        <a:pt x="6939" y="54"/>
                      </a:cubicBezTo>
                      <a:cubicBezTo>
                        <a:pt x="4704" y="2656"/>
                        <a:pt x="2702" y="5158"/>
                        <a:pt x="1368" y="8327"/>
                      </a:cubicBezTo>
                      <a:cubicBezTo>
                        <a:pt x="534" y="10362"/>
                        <a:pt x="101" y="12363"/>
                        <a:pt x="34" y="14398"/>
                      </a:cubicBezTo>
                      <a:cubicBezTo>
                        <a:pt x="0" y="15232"/>
                        <a:pt x="0" y="16099"/>
                        <a:pt x="67" y="16966"/>
                      </a:cubicBezTo>
                      <a:cubicBezTo>
                        <a:pt x="601" y="17467"/>
                        <a:pt x="1068" y="17934"/>
                        <a:pt x="1735" y="18301"/>
                      </a:cubicBezTo>
                      <a:cubicBezTo>
                        <a:pt x="3385" y="19112"/>
                        <a:pt x="5260" y="19575"/>
                        <a:pt x="7184" y="19575"/>
                      </a:cubicBezTo>
                      <a:cubicBezTo>
                        <a:pt x="7712" y="19575"/>
                        <a:pt x="8242" y="19540"/>
                        <a:pt x="8773" y="19468"/>
                      </a:cubicBezTo>
                      <a:cubicBezTo>
                        <a:pt x="9207" y="20936"/>
                        <a:pt x="9807" y="22037"/>
                        <a:pt x="11208" y="22671"/>
                      </a:cubicBezTo>
                      <a:cubicBezTo>
                        <a:pt x="11937" y="22996"/>
                        <a:pt x="12696" y="23149"/>
                        <a:pt x="13472" y="23149"/>
                      </a:cubicBezTo>
                      <a:cubicBezTo>
                        <a:pt x="14685" y="23149"/>
                        <a:pt x="15938" y="22775"/>
                        <a:pt x="17179" y="22103"/>
                      </a:cubicBezTo>
                      <a:cubicBezTo>
                        <a:pt x="18180" y="21570"/>
                        <a:pt x="19081" y="20702"/>
                        <a:pt x="19915" y="19835"/>
                      </a:cubicBezTo>
                      <a:cubicBezTo>
                        <a:pt x="20682" y="19835"/>
                        <a:pt x="21316" y="19735"/>
                        <a:pt x="22050" y="19168"/>
                      </a:cubicBezTo>
                      <a:cubicBezTo>
                        <a:pt x="23050" y="18434"/>
                        <a:pt x="23817" y="17333"/>
                        <a:pt x="24385" y="16133"/>
                      </a:cubicBezTo>
                      <a:cubicBezTo>
                        <a:pt x="24418" y="16099"/>
                        <a:pt x="24451" y="16032"/>
                        <a:pt x="24485" y="15999"/>
                      </a:cubicBezTo>
                      <a:cubicBezTo>
                        <a:pt x="24852" y="15165"/>
                        <a:pt x="25118" y="14164"/>
                        <a:pt x="25118" y="13264"/>
                      </a:cubicBezTo>
                      <a:cubicBezTo>
                        <a:pt x="25152" y="13230"/>
                        <a:pt x="25218" y="13197"/>
                        <a:pt x="25285" y="13164"/>
                      </a:cubicBezTo>
                      <a:cubicBezTo>
                        <a:pt x="27720" y="11930"/>
                        <a:pt x="29388" y="9194"/>
                        <a:pt x="30556" y="6692"/>
                      </a:cubicBezTo>
                      <a:cubicBezTo>
                        <a:pt x="30255" y="6392"/>
                        <a:pt x="29922" y="6125"/>
                        <a:pt x="29555" y="5892"/>
                      </a:cubicBezTo>
                      <a:cubicBezTo>
                        <a:pt x="28735" y="5388"/>
                        <a:pt x="27803" y="5139"/>
                        <a:pt x="26837" y="5139"/>
                      </a:cubicBezTo>
                      <a:cubicBezTo>
                        <a:pt x="25563" y="5139"/>
                        <a:pt x="24231" y="5572"/>
                        <a:pt x="23017" y="6426"/>
                      </a:cubicBezTo>
                      <a:cubicBezTo>
                        <a:pt x="23284" y="6993"/>
                        <a:pt x="24018" y="8527"/>
                        <a:pt x="24184" y="8927"/>
                      </a:cubicBezTo>
                      <a:cubicBezTo>
                        <a:pt x="24718" y="10262"/>
                        <a:pt x="24852" y="11029"/>
                        <a:pt x="24785" y="12330"/>
                      </a:cubicBezTo>
                      <a:cubicBezTo>
                        <a:pt x="24084" y="12196"/>
                        <a:pt x="23384" y="12096"/>
                        <a:pt x="22683" y="11996"/>
                      </a:cubicBezTo>
                      <a:cubicBezTo>
                        <a:pt x="22387" y="11947"/>
                        <a:pt x="22109" y="11911"/>
                        <a:pt x="21836" y="11911"/>
                      </a:cubicBezTo>
                      <a:cubicBezTo>
                        <a:pt x="21371" y="11911"/>
                        <a:pt x="20919" y="12015"/>
                        <a:pt x="20415" y="12330"/>
                      </a:cubicBezTo>
                      <a:cubicBezTo>
                        <a:pt x="20015" y="12597"/>
                        <a:pt x="19681" y="13064"/>
                        <a:pt x="19414" y="13464"/>
                      </a:cubicBezTo>
                      <a:cubicBezTo>
                        <a:pt x="18847" y="12130"/>
                        <a:pt x="18714" y="10895"/>
                        <a:pt x="17580" y="9961"/>
                      </a:cubicBezTo>
                      <a:cubicBezTo>
                        <a:pt x="17030" y="9503"/>
                        <a:pt x="16308" y="9328"/>
                        <a:pt x="15553" y="9328"/>
                      </a:cubicBezTo>
                      <a:cubicBezTo>
                        <a:pt x="15208" y="9328"/>
                        <a:pt x="14856" y="9365"/>
                        <a:pt x="14511" y="9428"/>
                      </a:cubicBezTo>
                      <a:cubicBezTo>
                        <a:pt x="14477" y="8994"/>
                        <a:pt x="14444" y="8560"/>
                        <a:pt x="14377" y="8127"/>
                      </a:cubicBezTo>
                      <a:cubicBezTo>
                        <a:pt x="14010" y="5558"/>
                        <a:pt x="13677" y="3357"/>
                        <a:pt x="11942" y="1522"/>
                      </a:cubicBezTo>
                      <a:cubicBezTo>
                        <a:pt x="10923" y="420"/>
                        <a:pt x="9472" y="1"/>
                        <a:pt x="792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3" name="Google Shape;1003;p35"/>
                <p:cNvSpPr/>
                <p:nvPr/>
              </p:nvSpPr>
              <p:spPr>
                <a:xfrm>
                  <a:off x="415175" y="2480425"/>
                  <a:ext cx="894825" cy="37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793" h="14883" extrusionOk="0">
                      <a:moveTo>
                        <a:pt x="35559" y="1"/>
                      </a:moveTo>
                      <a:cubicBezTo>
                        <a:pt x="32257" y="2636"/>
                        <a:pt x="28221" y="4304"/>
                        <a:pt x="24018" y="4604"/>
                      </a:cubicBezTo>
                      <a:cubicBezTo>
                        <a:pt x="24284" y="6672"/>
                        <a:pt x="23284" y="8841"/>
                        <a:pt x="21549" y="10008"/>
                      </a:cubicBezTo>
                      <a:cubicBezTo>
                        <a:pt x="20642" y="10601"/>
                        <a:pt x="19563" y="10902"/>
                        <a:pt x="18481" y="10902"/>
                      </a:cubicBezTo>
                      <a:cubicBezTo>
                        <a:pt x="17494" y="10902"/>
                        <a:pt x="16505" y="10651"/>
                        <a:pt x="15645" y="10141"/>
                      </a:cubicBezTo>
                      <a:cubicBezTo>
                        <a:pt x="14811" y="10716"/>
                        <a:pt x="13655" y="11143"/>
                        <a:pt x="12626" y="11143"/>
                      </a:cubicBezTo>
                      <a:cubicBezTo>
                        <a:pt x="12461" y="11143"/>
                        <a:pt x="12299" y="11132"/>
                        <a:pt x="12142" y="11109"/>
                      </a:cubicBezTo>
                      <a:cubicBezTo>
                        <a:pt x="11008" y="10909"/>
                        <a:pt x="9941" y="10275"/>
                        <a:pt x="9240" y="9374"/>
                      </a:cubicBezTo>
                      <a:cubicBezTo>
                        <a:pt x="9040" y="9107"/>
                        <a:pt x="8807" y="8841"/>
                        <a:pt x="8540" y="8607"/>
                      </a:cubicBezTo>
                      <a:cubicBezTo>
                        <a:pt x="8440" y="8507"/>
                        <a:pt x="8306" y="8374"/>
                        <a:pt x="8173" y="8273"/>
                      </a:cubicBezTo>
                      <a:cubicBezTo>
                        <a:pt x="6372" y="6772"/>
                        <a:pt x="3903" y="6039"/>
                        <a:pt x="2002" y="4537"/>
                      </a:cubicBezTo>
                      <a:cubicBezTo>
                        <a:pt x="1735" y="4337"/>
                        <a:pt x="1468" y="4137"/>
                        <a:pt x="1168" y="3904"/>
                      </a:cubicBezTo>
                      <a:cubicBezTo>
                        <a:pt x="701" y="4504"/>
                        <a:pt x="301" y="5171"/>
                        <a:pt x="0" y="5905"/>
                      </a:cubicBezTo>
                      <a:cubicBezTo>
                        <a:pt x="2312" y="7891"/>
                        <a:pt x="5195" y="9845"/>
                        <a:pt x="8247" y="9845"/>
                      </a:cubicBezTo>
                      <a:cubicBezTo>
                        <a:pt x="8322" y="9845"/>
                        <a:pt x="8398" y="9844"/>
                        <a:pt x="8473" y="9841"/>
                      </a:cubicBezTo>
                      <a:cubicBezTo>
                        <a:pt x="8873" y="10775"/>
                        <a:pt x="9541" y="11676"/>
                        <a:pt x="10308" y="12343"/>
                      </a:cubicBezTo>
                      <a:cubicBezTo>
                        <a:pt x="11442" y="13310"/>
                        <a:pt x="12776" y="14111"/>
                        <a:pt x="14177" y="14378"/>
                      </a:cubicBezTo>
                      <a:cubicBezTo>
                        <a:pt x="14427" y="14428"/>
                        <a:pt x="14659" y="14451"/>
                        <a:pt x="14878" y="14451"/>
                      </a:cubicBezTo>
                      <a:cubicBezTo>
                        <a:pt x="15534" y="14451"/>
                        <a:pt x="16079" y="14244"/>
                        <a:pt x="16679" y="13944"/>
                      </a:cubicBezTo>
                      <a:cubicBezTo>
                        <a:pt x="17913" y="14411"/>
                        <a:pt x="19181" y="14845"/>
                        <a:pt x="20482" y="14878"/>
                      </a:cubicBezTo>
                      <a:cubicBezTo>
                        <a:pt x="20584" y="14881"/>
                        <a:pt x="20685" y="14882"/>
                        <a:pt x="20787" y="14882"/>
                      </a:cubicBezTo>
                      <a:cubicBezTo>
                        <a:pt x="23227" y="14882"/>
                        <a:pt x="25347" y="14105"/>
                        <a:pt x="26853" y="12343"/>
                      </a:cubicBezTo>
                      <a:cubicBezTo>
                        <a:pt x="27987" y="11009"/>
                        <a:pt x="28154" y="9508"/>
                        <a:pt x="27954" y="7806"/>
                      </a:cubicBezTo>
                      <a:cubicBezTo>
                        <a:pt x="30622" y="6872"/>
                        <a:pt x="32924" y="5105"/>
                        <a:pt x="34658" y="2936"/>
                      </a:cubicBezTo>
                      <a:cubicBezTo>
                        <a:pt x="35192" y="2236"/>
                        <a:pt x="35459" y="1502"/>
                        <a:pt x="35793" y="668"/>
                      </a:cubicBezTo>
                      <a:cubicBezTo>
                        <a:pt x="35693" y="435"/>
                        <a:pt x="35626" y="201"/>
                        <a:pt x="35559" y="1"/>
                      </a:cubicBezTo>
                      <a:close/>
                    </a:path>
                  </a:pathLst>
                </a:custGeom>
                <a:solidFill>
                  <a:srgbClr val="000000">
                    <a:alpha val="2723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4" name="Google Shape;1004;p35"/>
                <p:cNvSpPr/>
                <p:nvPr/>
              </p:nvSpPr>
              <p:spPr>
                <a:xfrm>
                  <a:off x="1561825" y="2389525"/>
                  <a:ext cx="609625" cy="21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385" h="8752" extrusionOk="0">
                      <a:moveTo>
                        <a:pt x="34" y="1"/>
                      </a:moveTo>
                      <a:cubicBezTo>
                        <a:pt x="0" y="835"/>
                        <a:pt x="0" y="1702"/>
                        <a:pt x="67" y="2569"/>
                      </a:cubicBezTo>
                      <a:cubicBezTo>
                        <a:pt x="601" y="3070"/>
                        <a:pt x="1068" y="3537"/>
                        <a:pt x="1735" y="3904"/>
                      </a:cubicBezTo>
                      <a:cubicBezTo>
                        <a:pt x="3385" y="4715"/>
                        <a:pt x="5260" y="5178"/>
                        <a:pt x="7184" y="5178"/>
                      </a:cubicBezTo>
                      <a:cubicBezTo>
                        <a:pt x="7712" y="5178"/>
                        <a:pt x="8242" y="5143"/>
                        <a:pt x="8773" y="5071"/>
                      </a:cubicBezTo>
                      <a:cubicBezTo>
                        <a:pt x="9207" y="6539"/>
                        <a:pt x="9807" y="7640"/>
                        <a:pt x="11208" y="8274"/>
                      </a:cubicBezTo>
                      <a:cubicBezTo>
                        <a:pt x="11937" y="8599"/>
                        <a:pt x="12696" y="8752"/>
                        <a:pt x="13472" y="8752"/>
                      </a:cubicBezTo>
                      <a:cubicBezTo>
                        <a:pt x="14685" y="8752"/>
                        <a:pt x="15938" y="8378"/>
                        <a:pt x="17179" y="7706"/>
                      </a:cubicBezTo>
                      <a:cubicBezTo>
                        <a:pt x="18180" y="7173"/>
                        <a:pt x="19081" y="6305"/>
                        <a:pt x="19915" y="5438"/>
                      </a:cubicBezTo>
                      <a:cubicBezTo>
                        <a:pt x="20682" y="5438"/>
                        <a:pt x="21316" y="5338"/>
                        <a:pt x="22050" y="4771"/>
                      </a:cubicBezTo>
                      <a:cubicBezTo>
                        <a:pt x="23050" y="4037"/>
                        <a:pt x="23817" y="2936"/>
                        <a:pt x="24385" y="1736"/>
                      </a:cubicBezTo>
                      <a:lnTo>
                        <a:pt x="24385" y="1736"/>
                      </a:lnTo>
                      <a:cubicBezTo>
                        <a:pt x="24218" y="1936"/>
                        <a:pt x="24051" y="2136"/>
                        <a:pt x="23817" y="2303"/>
                      </a:cubicBezTo>
                      <a:cubicBezTo>
                        <a:pt x="23167" y="2786"/>
                        <a:pt x="22350" y="3028"/>
                        <a:pt x="21532" y="3028"/>
                      </a:cubicBezTo>
                      <a:cubicBezTo>
                        <a:pt x="20715" y="3028"/>
                        <a:pt x="19898" y="2786"/>
                        <a:pt x="19248" y="2303"/>
                      </a:cubicBezTo>
                      <a:cubicBezTo>
                        <a:pt x="18495" y="3635"/>
                        <a:pt x="17211" y="4175"/>
                        <a:pt x="15830" y="4175"/>
                      </a:cubicBezTo>
                      <a:cubicBezTo>
                        <a:pt x="13719" y="4175"/>
                        <a:pt x="11383" y="2915"/>
                        <a:pt x="10375" y="1302"/>
                      </a:cubicBezTo>
                      <a:cubicBezTo>
                        <a:pt x="10352" y="1271"/>
                        <a:pt x="10115" y="1260"/>
                        <a:pt x="9759" y="1260"/>
                      </a:cubicBezTo>
                      <a:cubicBezTo>
                        <a:pt x="8766" y="1260"/>
                        <a:pt x="6842" y="1347"/>
                        <a:pt x="6000" y="1347"/>
                      </a:cubicBezTo>
                      <a:cubicBezTo>
                        <a:pt x="5829" y="1347"/>
                        <a:pt x="5703" y="1344"/>
                        <a:pt x="5638" y="1335"/>
                      </a:cubicBezTo>
                      <a:cubicBezTo>
                        <a:pt x="4003" y="1168"/>
                        <a:pt x="2402" y="835"/>
                        <a:pt x="834" y="301"/>
                      </a:cubicBezTo>
                      <a:cubicBezTo>
                        <a:pt x="568" y="201"/>
                        <a:pt x="301" y="101"/>
                        <a:pt x="34" y="1"/>
                      </a:cubicBezTo>
                      <a:close/>
                    </a:path>
                  </a:pathLst>
                </a:custGeom>
                <a:solidFill>
                  <a:srgbClr val="000000">
                    <a:alpha val="2723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5" name="Google Shape;1005;p35"/>
                <p:cNvSpPr/>
                <p:nvPr/>
              </p:nvSpPr>
              <p:spPr>
                <a:xfrm>
                  <a:off x="2188100" y="2176875"/>
                  <a:ext cx="137625" cy="181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05" h="7273" extrusionOk="0">
                      <a:moveTo>
                        <a:pt x="4504" y="1"/>
                      </a:moveTo>
                      <a:cubicBezTo>
                        <a:pt x="3770" y="2569"/>
                        <a:pt x="2202" y="4871"/>
                        <a:pt x="1" y="6372"/>
                      </a:cubicBezTo>
                      <a:cubicBezTo>
                        <a:pt x="101" y="6672"/>
                        <a:pt x="201" y="6973"/>
                        <a:pt x="234" y="7273"/>
                      </a:cubicBezTo>
                      <a:cubicBezTo>
                        <a:pt x="2669" y="6039"/>
                        <a:pt x="4337" y="3303"/>
                        <a:pt x="5505" y="801"/>
                      </a:cubicBezTo>
                      <a:cubicBezTo>
                        <a:pt x="5204" y="501"/>
                        <a:pt x="4871" y="234"/>
                        <a:pt x="4504" y="1"/>
                      </a:cubicBezTo>
                      <a:close/>
                    </a:path>
                  </a:pathLst>
                </a:custGeom>
                <a:solidFill>
                  <a:srgbClr val="000000">
                    <a:alpha val="2723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6" name="Google Shape;1006;p35"/>
                <p:cNvSpPr/>
                <p:nvPr/>
              </p:nvSpPr>
              <p:spPr>
                <a:xfrm>
                  <a:off x="1691075" y="2092025"/>
                  <a:ext cx="219350" cy="324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74" h="12979" extrusionOk="0">
                      <a:moveTo>
                        <a:pt x="3871" y="1"/>
                      </a:moveTo>
                      <a:cubicBezTo>
                        <a:pt x="3323" y="1"/>
                        <a:pt x="2792" y="118"/>
                        <a:pt x="2336" y="359"/>
                      </a:cubicBezTo>
                      <a:cubicBezTo>
                        <a:pt x="935" y="1093"/>
                        <a:pt x="434" y="3061"/>
                        <a:pt x="268" y="4529"/>
                      </a:cubicBezTo>
                      <a:cubicBezTo>
                        <a:pt x="1" y="6764"/>
                        <a:pt x="34" y="9066"/>
                        <a:pt x="234" y="11334"/>
                      </a:cubicBezTo>
                      <a:cubicBezTo>
                        <a:pt x="268" y="11901"/>
                        <a:pt x="434" y="12601"/>
                        <a:pt x="1035" y="12868"/>
                      </a:cubicBezTo>
                      <a:cubicBezTo>
                        <a:pt x="1211" y="12946"/>
                        <a:pt x="1398" y="12979"/>
                        <a:pt x="1583" y="12979"/>
                      </a:cubicBezTo>
                      <a:cubicBezTo>
                        <a:pt x="1714" y="12979"/>
                        <a:pt x="1845" y="12963"/>
                        <a:pt x="1969" y="12935"/>
                      </a:cubicBezTo>
                      <a:cubicBezTo>
                        <a:pt x="4137" y="12635"/>
                        <a:pt x="6038" y="11534"/>
                        <a:pt x="7206" y="9933"/>
                      </a:cubicBezTo>
                      <a:cubicBezTo>
                        <a:pt x="8340" y="8332"/>
                        <a:pt x="8774" y="6230"/>
                        <a:pt x="8340" y="4195"/>
                      </a:cubicBezTo>
                      <a:cubicBezTo>
                        <a:pt x="8073" y="2894"/>
                        <a:pt x="7439" y="1560"/>
                        <a:pt x="6239" y="760"/>
                      </a:cubicBezTo>
                      <a:cubicBezTo>
                        <a:pt x="5540" y="261"/>
                        <a:pt x="4687" y="1"/>
                        <a:pt x="3871" y="1"/>
                      </a:cubicBezTo>
                      <a:close/>
                    </a:path>
                  </a:pathLst>
                </a:custGeom>
                <a:solidFill>
                  <a:srgbClr val="EDB5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7" name="Google Shape;1007;p35"/>
                <p:cNvSpPr/>
                <p:nvPr/>
              </p:nvSpPr>
              <p:spPr>
                <a:xfrm>
                  <a:off x="1758625" y="2172675"/>
                  <a:ext cx="110100" cy="192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4" h="7718" extrusionOk="0">
                      <a:moveTo>
                        <a:pt x="3045" y="0"/>
                      </a:moveTo>
                      <a:cubicBezTo>
                        <a:pt x="2152" y="0"/>
                        <a:pt x="1516" y="852"/>
                        <a:pt x="1035" y="1670"/>
                      </a:cubicBezTo>
                      <a:cubicBezTo>
                        <a:pt x="568" y="2437"/>
                        <a:pt x="301" y="3304"/>
                        <a:pt x="134" y="4238"/>
                      </a:cubicBezTo>
                      <a:cubicBezTo>
                        <a:pt x="67" y="4605"/>
                        <a:pt x="34" y="5006"/>
                        <a:pt x="34" y="5439"/>
                      </a:cubicBezTo>
                      <a:cubicBezTo>
                        <a:pt x="1" y="6040"/>
                        <a:pt x="34" y="6674"/>
                        <a:pt x="134" y="7307"/>
                      </a:cubicBezTo>
                      <a:cubicBezTo>
                        <a:pt x="170" y="7574"/>
                        <a:pt x="385" y="7718"/>
                        <a:pt x="569" y="7718"/>
                      </a:cubicBezTo>
                      <a:cubicBezTo>
                        <a:pt x="730" y="7718"/>
                        <a:pt x="866" y="7608"/>
                        <a:pt x="835" y="7374"/>
                      </a:cubicBezTo>
                      <a:cubicBezTo>
                        <a:pt x="701" y="6407"/>
                        <a:pt x="701" y="5506"/>
                        <a:pt x="801" y="4639"/>
                      </a:cubicBezTo>
                      <a:cubicBezTo>
                        <a:pt x="1489" y="4042"/>
                        <a:pt x="2414" y="3446"/>
                        <a:pt x="3271" y="3446"/>
                      </a:cubicBezTo>
                      <a:cubicBezTo>
                        <a:pt x="3661" y="3446"/>
                        <a:pt x="4037" y="3569"/>
                        <a:pt x="4371" y="3872"/>
                      </a:cubicBezTo>
                      <a:cubicBezTo>
                        <a:pt x="4404" y="3872"/>
                        <a:pt x="4404" y="3872"/>
                        <a:pt x="4404" y="3838"/>
                      </a:cubicBezTo>
                      <a:cubicBezTo>
                        <a:pt x="3994" y="3066"/>
                        <a:pt x="3473" y="2793"/>
                        <a:pt x="2922" y="2793"/>
                      </a:cubicBezTo>
                      <a:cubicBezTo>
                        <a:pt x="2305" y="2793"/>
                        <a:pt x="1649" y="3135"/>
                        <a:pt x="1068" y="3505"/>
                      </a:cubicBezTo>
                      <a:cubicBezTo>
                        <a:pt x="1068" y="3471"/>
                        <a:pt x="1102" y="3471"/>
                        <a:pt x="1102" y="3438"/>
                      </a:cubicBezTo>
                      <a:cubicBezTo>
                        <a:pt x="1462" y="2296"/>
                        <a:pt x="2310" y="396"/>
                        <a:pt x="3718" y="396"/>
                      </a:cubicBezTo>
                      <a:cubicBezTo>
                        <a:pt x="3873" y="396"/>
                        <a:pt x="4035" y="419"/>
                        <a:pt x="4204" y="469"/>
                      </a:cubicBezTo>
                      <a:cubicBezTo>
                        <a:pt x="4204" y="469"/>
                        <a:pt x="4237" y="436"/>
                        <a:pt x="4204" y="436"/>
                      </a:cubicBezTo>
                      <a:cubicBezTo>
                        <a:pt x="3775" y="128"/>
                        <a:pt x="3391" y="0"/>
                        <a:pt x="3045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723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8" name="Google Shape;1008;p35"/>
                <p:cNvSpPr/>
                <p:nvPr/>
              </p:nvSpPr>
              <p:spPr>
                <a:xfrm>
                  <a:off x="953050" y="1704750"/>
                  <a:ext cx="891500" cy="917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660" h="36719" extrusionOk="0">
                      <a:moveTo>
                        <a:pt x="22305" y="0"/>
                      </a:moveTo>
                      <a:cubicBezTo>
                        <a:pt x="22187" y="0"/>
                        <a:pt x="22068" y="2"/>
                        <a:pt x="21950" y="6"/>
                      </a:cubicBezTo>
                      <a:cubicBezTo>
                        <a:pt x="17113" y="206"/>
                        <a:pt x="12443" y="1006"/>
                        <a:pt x="7840" y="2541"/>
                      </a:cubicBezTo>
                      <a:cubicBezTo>
                        <a:pt x="5171" y="3408"/>
                        <a:pt x="2903" y="5309"/>
                        <a:pt x="1569" y="7778"/>
                      </a:cubicBezTo>
                      <a:cubicBezTo>
                        <a:pt x="101" y="10446"/>
                        <a:pt x="1" y="13582"/>
                        <a:pt x="301" y="16551"/>
                      </a:cubicBezTo>
                      <a:cubicBezTo>
                        <a:pt x="801" y="21054"/>
                        <a:pt x="1969" y="25691"/>
                        <a:pt x="4537" y="29493"/>
                      </a:cubicBezTo>
                      <a:cubicBezTo>
                        <a:pt x="7980" y="34586"/>
                        <a:pt x="13484" y="36718"/>
                        <a:pt x="19292" y="36718"/>
                      </a:cubicBezTo>
                      <a:cubicBezTo>
                        <a:pt x="20294" y="36718"/>
                        <a:pt x="21305" y="36655"/>
                        <a:pt x="22317" y="36532"/>
                      </a:cubicBezTo>
                      <a:lnTo>
                        <a:pt x="22550" y="36498"/>
                      </a:lnTo>
                      <a:cubicBezTo>
                        <a:pt x="28921" y="35698"/>
                        <a:pt x="34992" y="31728"/>
                        <a:pt x="35593" y="24857"/>
                      </a:cubicBezTo>
                      <a:cubicBezTo>
                        <a:pt x="35660" y="24056"/>
                        <a:pt x="35660" y="23256"/>
                        <a:pt x="35559" y="22488"/>
                      </a:cubicBezTo>
                      <a:cubicBezTo>
                        <a:pt x="35026" y="17785"/>
                        <a:pt x="34192" y="13115"/>
                        <a:pt x="33091" y="8512"/>
                      </a:cubicBezTo>
                      <a:cubicBezTo>
                        <a:pt x="31885" y="3491"/>
                        <a:pt x="27397" y="0"/>
                        <a:pt x="22305" y="0"/>
                      </a:cubicBezTo>
                      <a:close/>
                    </a:path>
                  </a:pathLst>
                </a:custGeom>
                <a:solidFill>
                  <a:srgbClr val="EDB5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9" name="Google Shape;1009;p35"/>
                <p:cNvSpPr/>
                <p:nvPr/>
              </p:nvSpPr>
              <p:spPr>
                <a:xfrm>
                  <a:off x="1566825" y="2331025"/>
                  <a:ext cx="101775" cy="75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71" h="3009" extrusionOk="0">
                      <a:moveTo>
                        <a:pt x="2244" y="0"/>
                      </a:moveTo>
                      <a:cubicBezTo>
                        <a:pt x="2055" y="0"/>
                        <a:pt x="1862" y="33"/>
                        <a:pt x="1668" y="106"/>
                      </a:cubicBezTo>
                      <a:cubicBezTo>
                        <a:pt x="1402" y="206"/>
                        <a:pt x="1168" y="340"/>
                        <a:pt x="935" y="540"/>
                      </a:cubicBezTo>
                      <a:cubicBezTo>
                        <a:pt x="734" y="740"/>
                        <a:pt x="534" y="1007"/>
                        <a:pt x="401" y="1274"/>
                      </a:cubicBezTo>
                      <a:cubicBezTo>
                        <a:pt x="134" y="1807"/>
                        <a:pt x="1" y="2408"/>
                        <a:pt x="1" y="3008"/>
                      </a:cubicBezTo>
                      <a:cubicBezTo>
                        <a:pt x="201" y="2474"/>
                        <a:pt x="434" y="1941"/>
                        <a:pt x="734" y="1540"/>
                      </a:cubicBezTo>
                      <a:cubicBezTo>
                        <a:pt x="1001" y="1140"/>
                        <a:pt x="1368" y="840"/>
                        <a:pt x="1769" y="706"/>
                      </a:cubicBezTo>
                      <a:cubicBezTo>
                        <a:pt x="1969" y="640"/>
                        <a:pt x="2169" y="606"/>
                        <a:pt x="2369" y="606"/>
                      </a:cubicBezTo>
                      <a:cubicBezTo>
                        <a:pt x="2569" y="606"/>
                        <a:pt x="2769" y="640"/>
                        <a:pt x="2969" y="706"/>
                      </a:cubicBezTo>
                      <a:cubicBezTo>
                        <a:pt x="3370" y="873"/>
                        <a:pt x="3770" y="1107"/>
                        <a:pt x="4070" y="1507"/>
                      </a:cubicBezTo>
                      <a:cubicBezTo>
                        <a:pt x="3937" y="940"/>
                        <a:pt x="3603" y="506"/>
                        <a:pt x="3170" y="273"/>
                      </a:cubicBezTo>
                      <a:cubicBezTo>
                        <a:pt x="2893" y="103"/>
                        <a:pt x="2576" y="0"/>
                        <a:pt x="2244" y="0"/>
                      </a:cubicBezTo>
                      <a:close/>
                    </a:path>
                  </a:pathLst>
                </a:custGeom>
                <a:solidFill>
                  <a:srgbClr val="000000">
                    <a:alpha val="4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0" name="Google Shape;1010;p35"/>
                <p:cNvSpPr/>
                <p:nvPr/>
              </p:nvSpPr>
              <p:spPr>
                <a:xfrm>
                  <a:off x="1167575" y="2057275"/>
                  <a:ext cx="213300" cy="107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32" h="4307" extrusionOk="0">
                      <a:moveTo>
                        <a:pt x="6911" y="0"/>
                      </a:moveTo>
                      <a:cubicBezTo>
                        <a:pt x="3897" y="0"/>
                        <a:pt x="1155" y="1748"/>
                        <a:pt x="26" y="4184"/>
                      </a:cubicBezTo>
                      <a:cubicBezTo>
                        <a:pt x="0" y="4236"/>
                        <a:pt x="73" y="4307"/>
                        <a:pt x="153" y="4307"/>
                      </a:cubicBezTo>
                      <a:cubicBezTo>
                        <a:pt x="178" y="4307"/>
                        <a:pt x="203" y="4300"/>
                        <a:pt x="226" y="4284"/>
                      </a:cubicBezTo>
                      <a:cubicBezTo>
                        <a:pt x="2261" y="2116"/>
                        <a:pt x="4863" y="1282"/>
                        <a:pt x="8032" y="1015"/>
                      </a:cubicBezTo>
                      <a:cubicBezTo>
                        <a:pt x="8198" y="1015"/>
                        <a:pt x="8399" y="949"/>
                        <a:pt x="8465" y="782"/>
                      </a:cubicBezTo>
                      <a:cubicBezTo>
                        <a:pt x="8499" y="615"/>
                        <a:pt x="8532" y="582"/>
                        <a:pt x="8465" y="415"/>
                      </a:cubicBezTo>
                      <a:cubicBezTo>
                        <a:pt x="8399" y="282"/>
                        <a:pt x="8198" y="115"/>
                        <a:pt x="8032" y="81"/>
                      </a:cubicBezTo>
                      <a:cubicBezTo>
                        <a:pt x="7656" y="27"/>
                        <a:pt x="7281" y="0"/>
                        <a:pt x="691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1" name="Google Shape;1011;p35"/>
                <p:cNvSpPr/>
                <p:nvPr/>
              </p:nvSpPr>
              <p:spPr>
                <a:xfrm>
                  <a:off x="1571000" y="1977875"/>
                  <a:ext cx="149125" cy="58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65" h="2354" extrusionOk="0">
                      <a:moveTo>
                        <a:pt x="2807" y="1"/>
                      </a:moveTo>
                      <a:cubicBezTo>
                        <a:pt x="1753" y="1"/>
                        <a:pt x="777" y="475"/>
                        <a:pt x="100" y="1490"/>
                      </a:cubicBezTo>
                      <a:cubicBezTo>
                        <a:pt x="34" y="1590"/>
                        <a:pt x="0" y="1823"/>
                        <a:pt x="67" y="1990"/>
                      </a:cubicBezTo>
                      <a:cubicBezTo>
                        <a:pt x="100" y="2157"/>
                        <a:pt x="134" y="2190"/>
                        <a:pt x="234" y="2290"/>
                      </a:cubicBezTo>
                      <a:cubicBezTo>
                        <a:pt x="279" y="2335"/>
                        <a:pt x="331" y="2353"/>
                        <a:pt x="384" y="2353"/>
                      </a:cubicBezTo>
                      <a:cubicBezTo>
                        <a:pt x="448" y="2353"/>
                        <a:pt x="513" y="2327"/>
                        <a:pt x="567" y="2290"/>
                      </a:cubicBezTo>
                      <a:cubicBezTo>
                        <a:pt x="1628" y="1489"/>
                        <a:pt x="2688" y="1012"/>
                        <a:pt x="3858" y="1012"/>
                      </a:cubicBezTo>
                      <a:cubicBezTo>
                        <a:pt x="4491" y="1012"/>
                        <a:pt x="5157" y="1152"/>
                        <a:pt x="5871" y="1456"/>
                      </a:cubicBezTo>
                      <a:cubicBezTo>
                        <a:pt x="5878" y="1460"/>
                        <a:pt x="5885" y="1461"/>
                        <a:pt x="5892" y="1461"/>
                      </a:cubicBezTo>
                      <a:cubicBezTo>
                        <a:pt x="5944" y="1461"/>
                        <a:pt x="5964" y="1349"/>
                        <a:pt x="5905" y="1289"/>
                      </a:cubicBezTo>
                      <a:cubicBezTo>
                        <a:pt x="4934" y="450"/>
                        <a:pt x="3833" y="1"/>
                        <a:pt x="280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2" name="Google Shape;1012;p35"/>
                <p:cNvSpPr/>
                <p:nvPr/>
              </p:nvSpPr>
              <p:spPr>
                <a:xfrm>
                  <a:off x="1561825" y="2408725"/>
                  <a:ext cx="119275" cy="51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71" h="2040" extrusionOk="0">
                      <a:moveTo>
                        <a:pt x="4771" y="0"/>
                      </a:moveTo>
                      <a:lnTo>
                        <a:pt x="4771" y="0"/>
                      </a:lnTo>
                      <a:cubicBezTo>
                        <a:pt x="4504" y="334"/>
                        <a:pt x="4203" y="667"/>
                        <a:pt x="3870" y="968"/>
                      </a:cubicBezTo>
                      <a:cubicBezTo>
                        <a:pt x="3770" y="1001"/>
                        <a:pt x="3703" y="1068"/>
                        <a:pt x="3636" y="1101"/>
                      </a:cubicBezTo>
                      <a:cubicBezTo>
                        <a:pt x="3336" y="1301"/>
                        <a:pt x="2969" y="1468"/>
                        <a:pt x="2602" y="1568"/>
                      </a:cubicBezTo>
                      <a:cubicBezTo>
                        <a:pt x="2469" y="1601"/>
                        <a:pt x="2335" y="1635"/>
                        <a:pt x="2202" y="1635"/>
                      </a:cubicBezTo>
                      <a:cubicBezTo>
                        <a:pt x="2007" y="1674"/>
                        <a:pt x="1811" y="1690"/>
                        <a:pt x="1616" y="1690"/>
                      </a:cubicBezTo>
                      <a:cubicBezTo>
                        <a:pt x="1478" y="1690"/>
                        <a:pt x="1339" y="1682"/>
                        <a:pt x="1201" y="1668"/>
                      </a:cubicBezTo>
                      <a:cubicBezTo>
                        <a:pt x="768" y="1635"/>
                        <a:pt x="334" y="1501"/>
                        <a:pt x="0" y="1334"/>
                      </a:cubicBezTo>
                      <a:lnTo>
                        <a:pt x="0" y="1334"/>
                      </a:lnTo>
                      <a:cubicBezTo>
                        <a:pt x="101" y="1635"/>
                        <a:pt x="501" y="1868"/>
                        <a:pt x="1001" y="1968"/>
                      </a:cubicBezTo>
                      <a:cubicBezTo>
                        <a:pt x="1218" y="2015"/>
                        <a:pt x="1463" y="2040"/>
                        <a:pt x="1728" y="2040"/>
                      </a:cubicBezTo>
                      <a:cubicBezTo>
                        <a:pt x="2033" y="2040"/>
                        <a:pt x="2363" y="2006"/>
                        <a:pt x="2702" y="1935"/>
                      </a:cubicBezTo>
                      <a:cubicBezTo>
                        <a:pt x="2736" y="1902"/>
                        <a:pt x="2769" y="1902"/>
                        <a:pt x="2802" y="1902"/>
                      </a:cubicBezTo>
                      <a:cubicBezTo>
                        <a:pt x="3069" y="1801"/>
                        <a:pt x="3336" y="1701"/>
                        <a:pt x="3570" y="1568"/>
                      </a:cubicBezTo>
                      <a:cubicBezTo>
                        <a:pt x="3770" y="1468"/>
                        <a:pt x="3937" y="1334"/>
                        <a:pt x="4070" y="1201"/>
                      </a:cubicBezTo>
                      <a:cubicBezTo>
                        <a:pt x="4137" y="1168"/>
                        <a:pt x="4170" y="1101"/>
                        <a:pt x="4203" y="1068"/>
                      </a:cubicBezTo>
                      <a:cubicBezTo>
                        <a:pt x="4537" y="734"/>
                        <a:pt x="4737" y="334"/>
                        <a:pt x="4771" y="0"/>
                      </a:cubicBezTo>
                      <a:close/>
                    </a:path>
                  </a:pathLst>
                </a:custGeom>
                <a:solidFill>
                  <a:srgbClr val="000000">
                    <a:alpha val="4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3" name="Google Shape;1013;p35"/>
                <p:cNvSpPr/>
                <p:nvPr/>
              </p:nvSpPr>
              <p:spPr>
                <a:xfrm>
                  <a:off x="1214900" y="2284625"/>
                  <a:ext cx="220875" cy="121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35" h="4856" extrusionOk="0">
                      <a:moveTo>
                        <a:pt x="4357" y="0"/>
                      </a:moveTo>
                      <a:cubicBezTo>
                        <a:pt x="2128" y="0"/>
                        <a:pt x="159" y="1722"/>
                        <a:pt x="1" y="4831"/>
                      </a:cubicBezTo>
                      <a:cubicBezTo>
                        <a:pt x="1" y="4847"/>
                        <a:pt x="9" y="4856"/>
                        <a:pt x="22" y="4856"/>
                      </a:cubicBezTo>
                      <a:cubicBezTo>
                        <a:pt x="34" y="4856"/>
                        <a:pt x="51" y="4847"/>
                        <a:pt x="68" y="4831"/>
                      </a:cubicBezTo>
                      <a:cubicBezTo>
                        <a:pt x="780" y="2442"/>
                        <a:pt x="2847" y="1054"/>
                        <a:pt x="5022" y="1054"/>
                      </a:cubicBezTo>
                      <a:cubicBezTo>
                        <a:pt x="6310" y="1054"/>
                        <a:pt x="7636" y="1541"/>
                        <a:pt x="8740" y="2596"/>
                      </a:cubicBezTo>
                      <a:cubicBezTo>
                        <a:pt x="8747" y="2602"/>
                        <a:pt x="8754" y="2605"/>
                        <a:pt x="8762" y="2605"/>
                      </a:cubicBezTo>
                      <a:cubicBezTo>
                        <a:pt x="8796" y="2605"/>
                        <a:pt x="8834" y="2556"/>
                        <a:pt x="8807" y="2529"/>
                      </a:cubicBezTo>
                      <a:cubicBezTo>
                        <a:pt x="7533" y="807"/>
                        <a:pt x="5884" y="0"/>
                        <a:pt x="4357" y="0"/>
                      </a:cubicBezTo>
                      <a:close/>
                    </a:path>
                  </a:pathLst>
                </a:custGeom>
                <a:solidFill>
                  <a:srgbClr val="000000">
                    <a:alpha val="4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4" name="Google Shape;1014;p35"/>
                <p:cNvSpPr/>
                <p:nvPr/>
              </p:nvSpPr>
              <p:spPr>
                <a:xfrm>
                  <a:off x="1360850" y="2259300"/>
                  <a:ext cx="64225" cy="25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69" h="1007" extrusionOk="0">
                      <a:moveTo>
                        <a:pt x="1373" y="0"/>
                      </a:moveTo>
                      <a:cubicBezTo>
                        <a:pt x="937" y="0"/>
                        <a:pt x="455" y="169"/>
                        <a:pt x="34" y="440"/>
                      </a:cubicBezTo>
                      <a:cubicBezTo>
                        <a:pt x="0" y="473"/>
                        <a:pt x="0" y="540"/>
                        <a:pt x="34" y="540"/>
                      </a:cubicBezTo>
                      <a:cubicBezTo>
                        <a:pt x="193" y="506"/>
                        <a:pt x="345" y="491"/>
                        <a:pt x="492" y="491"/>
                      </a:cubicBezTo>
                      <a:cubicBezTo>
                        <a:pt x="1210" y="491"/>
                        <a:pt x="1810" y="841"/>
                        <a:pt x="2502" y="1007"/>
                      </a:cubicBezTo>
                      <a:cubicBezTo>
                        <a:pt x="2536" y="1007"/>
                        <a:pt x="2569" y="940"/>
                        <a:pt x="2569" y="874"/>
                      </a:cubicBezTo>
                      <a:cubicBezTo>
                        <a:pt x="2367" y="251"/>
                        <a:pt x="1904" y="0"/>
                        <a:pt x="1373" y="0"/>
                      </a:cubicBezTo>
                      <a:close/>
                    </a:path>
                  </a:pathLst>
                </a:custGeom>
                <a:solidFill>
                  <a:srgbClr val="000000">
                    <a:alpha val="4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5" name="Google Shape;1015;p35"/>
                <p:cNvSpPr/>
                <p:nvPr/>
              </p:nvSpPr>
              <p:spPr>
                <a:xfrm>
                  <a:off x="1666075" y="2177125"/>
                  <a:ext cx="139875" cy="125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95" h="5009" extrusionOk="0">
                      <a:moveTo>
                        <a:pt x="3035" y="1"/>
                      </a:moveTo>
                      <a:cubicBezTo>
                        <a:pt x="1695" y="1"/>
                        <a:pt x="372" y="1793"/>
                        <a:pt x="0" y="4961"/>
                      </a:cubicBezTo>
                      <a:cubicBezTo>
                        <a:pt x="0" y="4985"/>
                        <a:pt x="17" y="5008"/>
                        <a:pt x="38" y="5008"/>
                      </a:cubicBezTo>
                      <a:cubicBezTo>
                        <a:pt x="47" y="5008"/>
                        <a:pt x="57" y="5004"/>
                        <a:pt x="67" y="4994"/>
                      </a:cubicBezTo>
                      <a:cubicBezTo>
                        <a:pt x="618" y="2525"/>
                        <a:pt x="1931" y="1179"/>
                        <a:pt x="3249" y="1179"/>
                      </a:cubicBezTo>
                      <a:cubicBezTo>
                        <a:pt x="4085" y="1179"/>
                        <a:pt x="4923" y="1720"/>
                        <a:pt x="5571" y="2860"/>
                      </a:cubicBezTo>
                      <a:cubicBezTo>
                        <a:pt x="5571" y="2869"/>
                        <a:pt x="5574" y="2873"/>
                        <a:pt x="5577" y="2873"/>
                      </a:cubicBezTo>
                      <a:cubicBezTo>
                        <a:pt x="5585" y="2873"/>
                        <a:pt x="5594" y="2850"/>
                        <a:pt x="5571" y="2826"/>
                      </a:cubicBezTo>
                      <a:cubicBezTo>
                        <a:pt x="4936" y="894"/>
                        <a:pt x="3981" y="1"/>
                        <a:pt x="3035" y="1"/>
                      </a:cubicBezTo>
                      <a:close/>
                    </a:path>
                  </a:pathLst>
                </a:custGeom>
                <a:solidFill>
                  <a:srgbClr val="000000">
                    <a:alpha val="4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6" name="Google Shape;1016;p35"/>
                <p:cNvSpPr/>
                <p:nvPr/>
              </p:nvSpPr>
              <p:spPr>
                <a:xfrm>
                  <a:off x="1651250" y="2194250"/>
                  <a:ext cx="36525" cy="42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1" h="1717" extrusionOk="0">
                      <a:moveTo>
                        <a:pt x="1297" y="0"/>
                      </a:moveTo>
                      <a:cubicBezTo>
                        <a:pt x="639" y="0"/>
                        <a:pt x="1" y="483"/>
                        <a:pt x="126" y="1641"/>
                      </a:cubicBezTo>
                      <a:cubicBezTo>
                        <a:pt x="126" y="1668"/>
                        <a:pt x="148" y="1717"/>
                        <a:pt x="174" y="1717"/>
                      </a:cubicBezTo>
                      <a:cubicBezTo>
                        <a:pt x="180" y="1717"/>
                        <a:pt x="186" y="1714"/>
                        <a:pt x="193" y="1708"/>
                      </a:cubicBezTo>
                      <a:cubicBezTo>
                        <a:pt x="593" y="1107"/>
                        <a:pt x="860" y="373"/>
                        <a:pt x="1427" y="73"/>
                      </a:cubicBezTo>
                      <a:cubicBezTo>
                        <a:pt x="1460" y="73"/>
                        <a:pt x="1460" y="6"/>
                        <a:pt x="1427" y="6"/>
                      </a:cubicBezTo>
                      <a:cubicBezTo>
                        <a:pt x="1384" y="2"/>
                        <a:pt x="1341" y="0"/>
                        <a:pt x="1297" y="0"/>
                      </a:cubicBezTo>
                      <a:close/>
                    </a:path>
                  </a:pathLst>
                </a:custGeom>
                <a:solidFill>
                  <a:srgbClr val="000000">
                    <a:alpha val="4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7" name="Google Shape;1017;p35"/>
                <p:cNvSpPr/>
                <p:nvPr/>
              </p:nvSpPr>
              <p:spPr>
                <a:xfrm>
                  <a:off x="864650" y="2269675"/>
                  <a:ext cx="262725" cy="297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09" h="11899" extrusionOk="0">
                      <a:moveTo>
                        <a:pt x="4135" y="0"/>
                      </a:moveTo>
                      <a:cubicBezTo>
                        <a:pt x="2988" y="0"/>
                        <a:pt x="1720" y="676"/>
                        <a:pt x="968" y="1759"/>
                      </a:cubicBezTo>
                      <a:cubicBezTo>
                        <a:pt x="134" y="2927"/>
                        <a:pt x="1" y="4395"/>
                        <a:pt x="201" y="5696"/>
                      </a:cubicBezTo>
                      <a:cubicBezTo>
                        <a:pt x="501" y="7764"/>
                        <a:pt x="1602" y="9598"/>
                        <a:pt x="3270" y="10699"/>
                      </a:cubicBezTo>
                      <a:cubicBezTo>
                        <a:pt x="4439" y="11486"/>
                        <a:pt x="5881" y="11898"/>
                        <a:pt x="7376" y="11898"/>
                      </a:cubicBezTo>
                      <a:cubicBezTo>
                        <a:pt x="7971" y="11898"/>
                        <a:pt x="8575" y="11833"/>
                        <a:pt x="9174" y="11700"/>
                      </a:cubicBezTo>
                      <a:cubicBezTo>
                        <a:pt x="9474" y="11633"/>
                        <a:pt x="9808" y="11566"/>
                        <a:pt x="10041" y="11333"/>
                      </a:cubicBezTo>
                      <a:cubicBezTo>
                        <a:pt x="10508" y="10866"/>
                        <a:pt x="10408" y="10165"/>
                        <a:pt x="10275" y="9598"/>
                      </a:cubicBezTo>
                      <a:cubicBezTo>
                        <a:pt x="9674" y="7397"/>
                        <a:pt x="8874" y="5229"/>
                        <a:pt x="7873" y="3227"/>
                      </a:cubicBezTo>
                      <a:cubicBezTo>
                        <a:pt x="7206" y="1893"/>
                        <a:pt x="6105" y="225"/>
                        <a:pt x="4504" y="25"/>
                      </a:cubicBezTo>
                      <a:cubicBezTo>
                        <a:pt x="4383" y="8"/>
                        <a:pt x="4259" y="0"/>
                        <a:pt x="4135" y="0"/>
                      </a:cubicBezTo>
                      <a:close/>
                    </a:path>
                  </a:pathLst>
                </a:custGeom>
                <a:solidFill>
                  <a:srgbClr val="EDB5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8" name="Google Shape;1018;p35"/>
                <p:cNvSpPr/>
                <p:nvPr/>
              </p:nvSpPr>
              <p:spPr>
                <a:xfrm>
                  <a:off x="903025" y="2377475"/>
                  <a:ext cx="171550" cy="148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62" h="5937" extrusionOk="0">
                      <a:moveTo>
                        <a:pt x="1494" y="0"/>
                      </a:moveTo>
                      <a:cubicBezTo>
                        <a:pt x="933" y="0"/>
                        <a:pt x="408" y="284"/>
                        <a:pt x="0" y="1083"/>
                      </a:cubicBezTo>
                      <a:cubicBezTo>
                        <a:pt x="0" y="1083"/>
                        <a:pt x="0" y="1098"/>
                        <a:pt x="10" y="1098"/>
                      </a:cubicBezTo>
                      <a:cubicBezTo>
                        <a:pt x="15" y="1098"/>
                        <a:pt x="23" y="1094"/>
                        <a:pt x="34" y="1083"/>
                      </a:cubicBezTo>
                      <a:cubicBezTo>
                        <a:pt x="376" y="776"/>
                        <a:pt x="758" y="651"/>
                        <a:pt x="1151" y="651"/>
                      </a:cubicBezTo>
                      <a:cubicBezTo>
                        <a:pt x="2253" y="651"/>
                        <a:pt x="3448" y="1629"/>
                        <a:pt x="4137" y="2318"/>
                      </a:cubicBezTo>
                      <a:cubicBezTo>
                        <a:pt x="4167" y="2348"/>
                        <a:pt x="4170" y="2378"/>
                        <a:pt x="4195" y="2383"/>
                      </a:cubicBezTo>
                      <a:lnTo>
                        <a:pt x="4195" y="2383"/>
                      </a:lnTo>
                      <a:cubicBezTo>
                        <a:pt x="3964" y="2360"/>
                        <a:pt x="3728" y="2344"/>
                        <a:pt x="3495" y="2344"/>
                      </a:cubicBezTo>
                      <a:cubicBezTo>
                        <a:pt x="2421" y="2344"/>
                        <a:pt x="1429" y="2687"/>
                        <a:pt x="1401" y="4219"/>
                      </a:cubicBezTo>
                      <a:cubicBezTo>
                        <a:pt x="1401" y="4219"/>
                        <a:pt x="1401" y="4234"/>
                        <a:pt x="1411" y="4234"/>
                      </a:cubicBezTo>
                      <a:cubicBezTo>
                        <a:pt x="1416" y="4234"/>
                        <a:pt x="1424" y="4230"/>
                        <a:pt x="1435" y="4219"/>
                      </a:cubicBezTo>
                      <a:cubicBezTo>
                        <a:pt x="1753" y="3349"/>
                        <a:pt x="2570" y="3073"/>
                        <a:pt x="3449" y="3073"/>
                      </a:cubicBezTo>
                      <a:cubicBezTo>
                        <a:pt x="3952" y="3073"/>
                        <a:pt x="4476" y="3164"/>
                        <a:pt x="4937" y="3285"/>
                      </a:cubicBezTo>
                      <a:cubicBezTo>
                        <a:pt x="5438" y="3985"/>
                        <a:pt x="5838" y="4819"/>
                        <a:pt x="6138" y="5720"/>
                      </a:cubicBezTo>
                      <a:cubicBezTo>
                        <a:pt x="6193" y="5873"/>
                        <a:pt x="6294" y="5936"/>
                        <a:pt x="6400" y="5936"/>
                      </a:cubicBezTo>
                      <a:cubicBezTo>
                        <a:pt x="6619" y="5936"/>
                        <a:pt x="6862" y="5667"/>
                        <a:pt x="6772" y="5353"/>
                      </a:cubicBezTo>
                      <a:cubicBezTo>
                        <a:pt x="6538" y="4753"/>
                        <a:pt x="6305" y="4152"/>
                        <a:pt x="6005" y="3619"/>
                      </a:cubicBezTo>
                      <a:cubicBezTo>
                        <a:pt x="5804" y="3252"/>
                        <a:pt x="5604" y="2918"/>
                        <a:pt x="5371" y="2618"/>
                      </a:cubicBezTo>
                      <a:cubicBezTo>
                        <a:pt x="4804" y="1851"/>
                        <a:pt x="4137" y="1217"/>
                        <a:pt x="3403" y="750"/>
                      </a:cubicBezTo>
                      <a:cubicBezTo>
                        <a:pt x="2802" y="361"/>
                        <a:pt x="2126" y="0"/>
                        <a:pt x="1494" y="0"/>
                      </a:cubicBezTo>
                      <a:close/>
                    </a:path>
                  </a:pathLst>
                </a:custGeom>
                <a:solidFill>
                  <a:srgbClr val="000000">
                    <a:alpha val="2723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9" name="Google Shape;1019;p35"/>
                <p:cNvSpPr/>
                <p:nvPr/>
              </p:nvSpPr>
              <p:spPr>
                <a:xfrm>
                  <a:off x="868825" y="1554775"/>
                  <a:ext cx="970725" cy="804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29" h="32195" extrusionOk="0">
                      <a:moveTo>
                        <a:pt x="22317" y="0"/>
                      </a:moveTo>
                      <a:cubicBezTo>
                        <a:pt x="19314" y="34"/>
                        <a:pt x="16346" y="634"/>
                        <a:pt x="13610" y="1735"/>
                      </a:cubicBezTo>
                      <a:cubicBezTo>
                        <a:pt x="11142" y="2769"/>
                        <a:pt x="5038" y="5471"/>
                        <a:pt x="4604" y="10808"/>
                      </a:cubicBezTo>
                      <a:cubicBezTo>
                        <a:pt x="4604" y="10755"/>
                        <a:pt x="4561" y="10732"/>
                        <a:pt x="4489" y="10732"/>
                      </a:cubicBezTo>
                      <a:cubicBezTo>
                        <a:pt x="4110" y="10732"/>
                        <a:pt x="2915" y="11358"/>
                        <a:pt x="2803" y="11442"/>
                      </a:cubicBezTo>
                      <a:cubicBezTo>
                        <a:pt x="2336" y="11876"/>
                        <a:pt x="1869" y="12242"/>
                        <a:pt x="1468" y="12776"/>
                      </a:cubicBezTo>
                      <a:cubicBezTo>
                        <a:pt x="1" y="14811"/>
                        <a:pt x="1" y="17413"/>
                        <a:pt x="501" y="19815"/>
                      </a:cubicBezTo>
                      <a:cubicBezTo>
                        <a:pt x="634" y="20315"/>
                        <a:pt x="768" y="20815"/>
                        <a:pt x="901" y="21316"/>
                      </a:cubicBezTo>
                      <a:cubicBezTo>
                        <a:pt x="1068" y="21816"/>
                        <a:pt x="1235" y="22316"/>
                        <a:pt x="1435" y="22817"/>
                      </a:cubicBezTo>
                      <a:cubicBezTo>
                        <a:pt x="2236" y="24985"/>
                        <a:pt x="3336" y="27020"/>
                        <a:pt x="4737" y="28854"/>
                      </a:cubicBezTo>
                      <a:cubicBezTo>
                        <a:pt x="5236" y="29547"/>
                        <a:pt x="6792" y="32194"/>
                        <a:pt x="7440" y="32194"/>
                      </a:cubicBezTo>
                      <a:cubicBezTo>
                        <a:pt x="7572" y="32194"/>
                        <a:pt x="7667" y="32084"/>
                        <a:pt x="7706" y="31823"/>
                      </a:cubicBezTo>
                      <a:cubicBezTo>
                        <a:pt x="8140" y="29088"/>
                        <a:pt x="9040" y="26519"/>
                        <a:pt x="10175" y="24151"/>
                      </a:cubicBezTo>
                      <a:cubicBezTo>
                        <a:pt x="11109" y="22150"/>
                        <a:pt x="12243" y="20315"/>
                        <a:pt x="13410" y="18680"/>
                      </a:cubicBezTo>
                      <a:cubicBezTo>
                        <a:pt x="16746" y="13944"/>
                        <a:pt x="20282" y="10942"/>
                        <a:pt x="20482" y="10942"/>
                      </a:cubicBezTo>
                      <a:cubicBezTo>
                        <a:pt x="21549" y="11042"/>
                        <a:pt x="24485" y="11575"/>
                        <a:pt x="27754" y="13143"/>
                      </a:cubicBezTo>
                      <a:cubicBezTo>
                        <a:pt x="29055" y="13744"/>
                        <a:pt x="30389" y="14511"/>
                        <a:pt x="31690" y="15445"/>
                      </a:cubicBezTo>
                      <a:cubicBezTo>
                        <a:pt x="34058" y="17179"/>
                        <a:pt x="36327" y="19514"/>
                        <a:pt x="37961" y="22683"/>
                      </a:cubicBezTo>
                      <a:cubicBezTo>
                        <a:pt x="37991" y="22713"/>
                        <a:pt x="38035" y="22730"/>
                        <a:pt x="38076" y="22730"/>
                      </a:cubicBezTo>
                      <a:cubicBezTo>
                        <a:pt x="38128" y="22730"/>
                        <a:pt x="38176" y="22705"/>
                        <a:pt x="38195" y="22650"/>
                      </a:cubicBezTo>
                      <a:cubicBezTo>
                        <a:pt x="38562" y="21216"/>
                        <a:pt x="38795" y="18180"/>
                        <a:pt x="38795" y="17680"/>
                      </a:cubicBezTo>
                      <a:cubicBezTo>
                        <a:pt x="38828" y="15778"/>
                        <a:pt x="38562" y="13877"/>
                        <a:pt x="38061" y="12076"/>
                      </a:cubicBezTo>
                      <a:cubicBezTo>
                        <a:pt x="37928" y="11575"/>
                        <a:pt x="37794" y="11042"/>
                        <a:pt x="37594" y="10541"/>
                      </a:cubicBezTo>
                      <a:cubicBezTo>
                        <a:pt x="37194" y="9307"/>
                        <a:pt x="36627" y="8006"/>
                        <a:pt x="35960" y="6839"/>
                      </a:cubicBezTo>
                      <a:cubicBezTo>
                        <a:pt x="35126" y="5304"/>
                        <a:pt x="34125" y="3903"/>
                        <a:pt x="32924" y="2869"/>
                      </a:cubicBezTo>
                      <a:cubicBezTo>
                        <a:pt x="29955" y="367"/>
                        <a:pt x="25819" y="0"/>
                        <a:pt x="2231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0" name="Google Shape;1020;p35"/>
                <p:cNvSpPr/>
                <p:nvPr/>
              </p:nvSpPr>
              <p:spPr>
                <a:xfrm>
                  <a:off x="881350" y="2049300"/>
                  <a:ext cx="53375" cy="88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35" h="3537" extrusionOk="0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33" y="534"/>
                        <a:pt x="267" y="1034"/>
                        <a:pt x="400" y="1535"/>
                      </a:cubicBezTo>
                      <a:cubicBezTo>
                        <a:pt x="567" y="2035"/>
                        <a:pt x="734" y="2535"/>
                        <a:pt x="934" y="3036"/>
                      </a:cubicBezTo>
                      <a:cubicBezTo>
                        <a:pt x="1334" y="3236"/>
                        <a:pt x="1735" y="3369"/>
                        <a:pt x="2135" y="3536"/>
                      </a:cubicBezTo>
                      <a:cubicBezTo>
                        <a:pt x="2035" y="3036"/>
                        <a:pt x="1935" y="2535"/>
                        <a:pt x="1868" y="2035"/>
                      </a:cubicBezTo>
                      <a:cubicBezTo>
                        <a:pt x="1768" y="1535"/>
                        <a:pt x="1701" y="1001"/>
                        <a:pt x="1668" y="467"/>
                      </a:cubicBezTo>
                      <a:cubicBezTo>
                        <a:pt x="1234" y="367"/>
                        <a:pt x="801" y="267"/>
                        <a:pt x="400" y="134"/>
                      </a:cubicBezTo>
                      <a:cubicBezTo>
                        <a:pt x="267" y="100"/>
                        <a:pt x="133" y="67"/>
                        <a:pt x="0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1" name="Google Shape;1021;p35"/>
                <p:cNvSpPr/>
                <p:nvPr/>
              </p:nvSpPr>
              <p:spPr>
                <a:xfrm>
                  <a:off x="937200" y="2063475"/>
                  <a:ext cx="103450" cy="96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38" h="3870" extrusionOk="0">
                      <a:moveTo>
                        <a:pt x="1" y="0"/>
                      </a:moveTo>
                      <a:lnTo>
                        <a:pt x="1" y="0"/>
                      </a:lnTo>
                      <a:cubicBezTo>
                        <a:pt x="134" y="1068"/>
                        <a:pt x="368" y="2135"/>
                        <a:pt x="668" y="3136"/>
                      </a:cubicBezTo>
                      <a:cubicBezTo>
                        <a:pt x="668" y="3169"/>
                        <a:pt x="668" y="3203"/>
                        <a:pt x="668" y="3236"/>
                      </a:cubicBezTo>
                      <a:cubicBezTo>
                        <a:pt x="1469" y="3469"/>
                        <a:pt x="2269" y="3670"/>
                        <a:pt x="3070" y="3803"/>
                      </a:cubicBezTo>
                      <a:cubicBezTo>
                        <a:pt x="3270" y="3836"/>
                        <a:pt x="3470" y="3836"/>
                        <a:pt x="3670" y="3870"/>
                      </a:cubicBezTo>
                      <a:cubicBezTo>
                        <a:pt x="3770" y="2602"/>
                        <a:pt x="3937" y="1368"/>
                        <a:pt x="4137" y="134"/>
                      </a:cubicBezTo>
                      <a:lnTo>
                        <a:pt x="4137" y="134"/>
                      </a:lnTo>
                      <a:cubicBezTo>
                        <a:pt x="3608" y="197"/>
                        <a:pt x="3084" y="226"/>
                        <a:pt x="2563" y="226"/>
                      </a:cubicBezTo>
                      <a:cubicBezTo>
                        <a:pt x="1704" y="226"/>
                        <a:pt x="852" y="146"/>
                        <a:pt x="1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2" name="Google Shape;1022;p35"/>
                <p:cNvSpPr/>
                <p:nvPr/>
              </p:nvSpPr>
              <p:spPr>
                <a:xfrm>
                  <a:off x="1059800" y="2021775"/>
                  <a:ext cx="144300" cy="140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72" h="5638" extrusionOk="0">
                      <a:moveTo>
                        <a:pt x="5771" y="0"/>
                      </a:moveTo>
                      <a:cubicBezTo>
                        <a:pt x="4003" y="768"/>
                        <a:pt x="2135" y="1301"/>
                        <a:pt x="34" y="1668"/>
                      </a:cubicBezTo>
                      <a:cubicBezTo>
                        <a:pt x="34" y="3003"/>
                        <a:pt x="0" y="4303"/>
                        <a:pt x="0" y="5638"/>
                      </a:cubicBezTo>
                      <a:cubicBezTo>
                        <a:pt x="868" y="5638"/>
                        <a:pt x="1702" y="5604"/>
                        <a:pt x="2536" y="5471"/>
                      </a:cubicBezTo>
                      <a:cubicBezTo>
                        <a:pt x="3470" y="3470"/>
                        <a:pt x="4604" y="1635"/>
                        <a:pt x="5771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3" name="Google Shape;1023;p35"/>
                <p:cNvSpPr/>
                <p:nvPr/>
              </p:nvSpPr>
              <p:spPr>
                <a:xfrm>
                  <a:off x="1562650" y="1839975"/>
                  <a:ext cx="156800" cy="100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72" h="4037" extrusionOk="0">
                      <a:moveTo>
                        <a:pt x="3103" y="1"/>
                      </a:moveTo>
                      <a:cubicBezTo>
                        <a:pt x="3003" y="67"/>
                        <a:pt x="2903" y="134"/>
                        <a:pt x="2836" y="201"/>
                      </a:cubicBezTo>
                      <a:cubicBezTo>
                        <a:pt x="1869" y="868"/>
                        <a:pt x="968" y="1368"/>
                        <a:pt x="1" y="1735"/>
                      </a:cubicBezTo>
                      <a:cubicBezTo>
                        <a:pt x="1268" y="2336"/>
                        <a:pt x="2636" y="3103"/>
                        <a:pt x="3937" y="4037"/>
                      </a:cubicBezTo>
                      <a:cubicBezTo>
                        <a:pt x="4771" y="3803"/>
                        <a:pt x="5538" y="3470"/>
                        <a:pt x="6272" y="3036"/>
                      </a:cubicBezTo>
                      <a:cubicBezTo>
                        <a:pt x="5905" y="2602"/>
                        <a:pt x="5505" y="2202"/>
                        <a:pt x="5071" y="1802"/>
                      </a:cubicBezTo>
                      <a:cubicBezTo>
                        <a:pt x="4471" y="1235"/>
                        <a:pt x="3804" y="601"/>
                        <a:pt x="3103" y="1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4" name="Google Shape;1024;p35"/>
                <p:cNvSpPr/>
                <p:nvPr/>
              </p:nvSpPr>
              <p:spPr>
                <a:xfrm>
                  <a:off x="1749450" y="1724900"/>
                  <a:ext cx="59250" cy="106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0" h="4270" extrusionOk="0">
                      <a:moveTo>
                        <a:pt x="768" y="0"/>
                      </a:moveTo>
                      <a:cubicBezTo>
                        <a:pt x="501" y="334"/>
                        <a:pt x="268" y="601"/>
                        <a:pt x="1" y="901"/>
                      </a:cubicBezTo>
                      <a:cubicBezTo>
                        <a:pt x="801" y="1935"/>
                        <a:pt x="1469" y="3069"/>
                        <a:pt x="2069" y="4270"/>
                      </a:cubicBezTo>
                      <a:cubicBezTo>
                        <a:pt x="2169" y="4070"/>
                        <a:pt x="2269" y="3903"/>
                        <a:pt x="2369" y="3703"/>
                      </a:cubicBezTo>
                      <a:cubicBezTo>
                        <a:pt x="1969" y="2502"/>
                        <a:pt x="1402" y="1201"/>
                        <a:pt x="768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5" name="Google Shape;1025;p35"/>
                <p:cNvSpPr/>
                <p:nvPr/>
              </p:nvSpPr>
              <p:spPr>
                <a:xfrm>
                  <a:off x="1654400" y="1754925"/>
                  <a:ext cx="133450" cy="144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38" h="5771" extrusionOk="0">
                      <a:moveTo>
                        <a:pt x="3503" y="0"/>
                      </a:moveTo>
                      <a:cubicBezTo>
                        <a:pt x="2469" y="1068"/>
                        <a:pt x="1301" y="2035"/>
                        <a:pt x="0" y="2969"/>
                      </a:cubicBezTo>
                      <a:cubicBezTo>
                        <a:pt x="601" y="3403"/>
                        <a:pt x="1134" y="3836"/>
                        <a:pt x="1701" y="4270"/>
                      </a:cubicBezTo>
                      <a:cubicBezTo>
                        <a:pt x="2302" y="4737"/>
                        <a:pt x="2902" y="5237"/>
                        <a:pt x="3503" y="5771"/>
                      </a:cubicBezTo>
                      <a:cubicBezTo>
                        <a:pt x="4203" y="5204"/>
                        <a:pt x="4804" y="4537"/>
                        <a:pt x="5337" y="3836"/>
                      </a:cubicBezTo>
                      <a:cubicBezTo>
                        <a:pt x="4837" y="2502"/>
                        <a:pt x="4236" y="1234"/>
                        <a:pt x="3503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026" name="Google Shape;1026;p35"/>
              <p:cNvSpPr/>
              <p:nvPr/>
            </p:nvSpPr>
            <p:spPr>
              <a:xfrm>
                <a:off x="1426500" y="2425950"/>
                <a:ext cx="130854" cy="130854"/>
              </a:xfrm>
              <a:custGeom>
                <a:avLst/>
                <a:gdLst/>
                <a:ahLst/>
                <a:cxnLst/>
                <a:rect l="l" t="t" r="r" b="b"/>
                <a:pathLst>
                  <a:path w="4438" h="4438" extrusionOk="0">
                    <a:moveTo>
                      <a:pt x="2202" y="1"/>
                    </a:moveTo>
                    <a:cubicBezTo>
                      <a:pt x="1002" y="1"/>
                      <a:pt x="1" y="968"/>
                      <a:pt x="1" y="2202"/>
                    </a:cubicBezTo>
                    <a:cubicBezTo>
                      <a:pt x="1" y="3437"/>
                      <a:pt x="1002" y="4437"/>
                      <a:pt x="2202" y="4437"/>
                    </a:cubicBezTo>
                    <a:cubicBezTo>
                      <a:pt x="3437" y="4437"/>
                      <a:pt x="4437" y="3437"/>
                      <a:pt x="4437" y="2202"/>
                    </a:cubicBezTo>
                    <a:cubicBezTo>
                      <a:pt x="4437" y="968"/>
                      <a:pt x="3437" y="1"/>
                      <a:pt x="2202" y="1"/>
                    </a:cubicBezTo>
                    <a:close/>
                  </a:path>
                </a:pathLst>
              </a:custGeom>
              <a:solidFill>
                <a:srgbClr val="E69EA1">
                  <a:alpha val="450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7" name="Google Shape;1027;p35"/>
              <p:cNvSpPr/>
              <p:nvPr/>
            </p:nvSpPr>
            <p:spPr>
              <a:xfrm>
                <a:off x="1784625" y="2328950"/>
                <a:ext cx="107100" cy="107078"/>
              </a:xfrm>
              <a:custGeom>
                <a:avLst/>
                <a:gdLst/>
                <a:ahLst/>
                <a:cxnLst/>
                <a:rect l="l" t="t" r="r" b="b"/>
                <a:pathLst>
                  <a:path w="4438" h="4438" extrusionOk="0">
                    <a:moveTo>
                      <a:pt x="2202" y="1"/>
                    </a:moveTo>
                    <a:cubicBezTo>
                      <a:pt x="1002" y="1"/>
                      <a:pt x="1" y="968"/>
                      <a:pt x="1" y="2202"/>
                    </a:cubicBezTo>
                    <a:cubicBezTo>
                      <a:pt x="1" y="3437"/>
                      <a:pt x="1002" y="4437"/>
                      <a:pt x="2202" y="4437"/>
                    </a:cubicBezTo>
                    <a:cubicBezTo>
                      <a:pt x="3437" y="4437"/>
                      <a:pt x="4437" y="3437"/>
                      <a:pt x="4437" y="2202"/>
                    </a:cubicBezTo>
                    <a:cubicBezTo>
                      <a:pt x="4437" y="968"/>
                      <a:pt x="3437" y="1"/>
                      <a:pt x="2202" y="1"/>
                    </a:cubicBezTo>
                    <a:close/>
                  </a:path>
                </a:pathLst>
              </a:custGeom>
              <a:solidFill>
                <a:srgbClr val="E69EA1">
                  <a:alpha val="450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028" name="Google Shape;1028;p35"/>
          <p:cNvGrpSpPr/>
          <p:nvPr/>
        </p:nvGrpSpPr>
        <p:grpSpPr>
          <a:xfrm>
            <a:off x="7278872" y="168142"/>
            <a:ext cx="1327273" cy="1353272"/>
            <a:chOff x="6668535" y="352430"/>
            <a:chExt cx="1327273" cy="1353272"/>
          </a:xfrm>
        </p:grpSpPr>
        <p:sp>
          <p:nvSpPr>
            <p:cNvPr id="1029" name="Google Shape;1029;p35"/>
            <p:cNvSpPr/>
            <p:nvPr/>
          </p:nvSpPr>
          <p:spPr>
            <a:xfrm rot="-1119824" flipH="1">
              <a:off x="6853004" y="503093"/>
              <a:ext cx="955262" cy="981627"/>
            </a:xfrm>
            <a:custGeom>
              <a:avLst/>
              <a:gdLst/>
              <a:ahLst/>
              <a:cxnLst/>
              <a:rect l="l" t="t" r="r" b="b"/>
              <a:pathLst>
                <a:path w="48736" h="50142" extrusionOk="0">
                  <a:moveTo>
                    <a:pt x="24140" y="1"/>
                  </a:moveTo>
                  <a:cubicBezTo>
                    <a:pt x="24133" y="1"/>
                    <a:pt x="24125" y="2"/>
                    <a:pt x="24118" y="5"/>
                  </a:cubicBezTo>
                  <a:cubicBezTo>
                    <a:pt x="22250" y="238"/>
                    <a:pt x="20148" y="1005"/>
                    <a:pt x="19214" y="2740"/>
                  </a:cubicBezTo>
                  <a:cubicBezTo>
                    <a:pt x="18447" y="4241"/>
                    <a:pt x="18447" y="5976"/>
                    <a:pt x="19181" y="7443"/>
                  </a:cubicBezTo>
                  <a:cubicBezTo>
                    <a:pt x="18614" y="7510"/>
                    <a:pt x="18080" y="7610"/>
                    <a:pt x="17546" y="7677"/>
                  </a:cubicBezTo>
                  <a:cubicBezTo>
                    <a:pt x="14778" y="8177"/>
                    <a:pt x="11976" y="8811"/>
                    <a:pt x="9574" y="10546"/>
                  </a:cubicBezTo>
                  <a:cubicBezTo>
                    <a:pt x="8373" y="11413"/>
                    <a:pt x="7206" y="12480"/>
                    <a:pt x="6205" y="13748"/>
                  </a:cubicBezTo>
                  <a:cubicBezTo>
                    <a:pt x="3737" y="16750"/>
                    <a:pt x="1835" y="20186"/>
                    <a:pt x="1602" y="26023"/>
                  </a:cubicBezTo>
                  <a:cubicBezTo>
                    <a:pt x="1568" y="26557"/>
                    <a:pt x="1568" y="27124"/>
                    <a:pt x="1568" y="27691"/>
                  </a:cubicBezTo>
                  <a:cubicBezTo>
                    <a:pt x="1602" y="29426"/>
                    <a:pt x="1768" y="31327"/>
                    <a:pt x="2069" y="33495"/>
                  </a:cubicBezTo>
                  <a:cubicBezTo>
                    <a:pt x="3036" y="33529"/>
                    <a:pt x="4137" y="33529"/>
                    <a:pt x="5304" y="33529"/>
                  </a:cubicBezTo>
                  <a:cubicBezTo>
                    <a:pt x="5404" y="33996"/>
                    <a:pt x="5471" y="34463"/>
                    <a:pt x="5538" y="34930"/>
                  </a:cubicBezTo>
                  <a:cubicBezTo>
                    <a:pt x="5338" y="34863"/>
                    <a:pt x="5138" y="34796"/>
                    <a:pt x="4904" y="34763"/>
                  </a:cubicBezTo>
                  <a:cubicBezTo>
                    <a:pt x="4752" y="34740"/>
                    <a:pt x="4597" y="34729"/>
                    <a:pt x="4441" y="34729"/>
                  </a:cubicBezTo>
                  <a:cubicBezTo>
                    <a:pt x="3222" y="34729"/>
                    <a:pt x="1900" y="35404"/>
                    <a:pt x="1101" y="36497"/>
                  </a:cubicBezTo>
                  <a:cubicBezTo>
                    <a:pt x="167" y="37765"/>
                    <a:pt x="1" y="39333"/>
                    <a:pt x="167" y="40700"/>
                  </a:cubicBezTo>
                  <a:cubicBezTo>
                    <a:pt x="468" y="42935"/>
                    <a:pt x="1602" y="44870"/>
                    <a:pt x="3336" y="46104"/>
                  </a:cubicBezTo>
                  <a:cubicBezTo>
                    <a:pt x="4631" y="47001"/>
                    <a:pt x="6241" y="47469"/>
                    <a:pt x="7918" y="47469"/>
                  </a:cubicBezTo>
                  <a:cubicBezTo>
                    <a:pt x="8488" y="47469"/>
                    <a:pt x="9065" y="47415"/>
                    <a:pt x="9641" y="47305"/>
                  </a:cubicBezTo>
                  <a:cubicBezTo>
                    <a:pt x="9874" y="47272"/>
                    <a:pt x="10108" y="47205"/>
                    <a:pt x="10341" y="47072"/>
                  </a:cubicBezTo>
                  <a:cubicBezTo>
                    <a:pt x="12446" y="49012"/>
                    <a:pt x="15263" y="50141"/>
                    <a:pt x="18282" y="50141"/>
                  </a:cubicBezTo>
                  <a:cubicBezTo>
                    <a:pt x="18326" y="50141"/>
                    <a:pt x="18370" y="50141"/>
                    <a:pt x="18414" y="50141"/>
                  </a:cubicBezTo>
                  <a:cubicBezTo>
                    <a:pt x="23584" y="50040"/>
                    <a:pt x="28554" y="49240"/>
                    <a:pt x="33491" y="47739"/>
                  </a:cubicBezTo>
                  <a:cubicBezTo>
                    <a:pt x="36493" y="46838"/>
                    <a:pt x="38895" y="44803"/>
                    <a:pt x="40329" y="42202"/>
                  </a:cubicBezTo>
                  <a:lnTo>
                    <a:pt x="40363" y="42202"/>
                  </a:lnTo>
                  <a:cubicBezTo>
                    <a:pt x="40540" y="42300"/>
                    <a:pt x="40741" y="42329"/>
                    <a:pt x="40945" y="42329"/>
                  </a:cubicBezTo>
                  <a:cubicBezTo>
                    <a:pt x="41085" y="42329"/>
                    <a:pt x="41227" y="42315"/>
                    <a:pt x="41363" y="42302"/>
                  </a:cubicBezTo>
                  <a:cubicBezTo>
                    <a:pt x="43665" y="42001"/>
                    <a:pt x="45700" y="40867"/>
                    <a:pt x="47001" y="39199"/>
                  </a:cubicBezTo>
                  <a:cubicBezTo>
                    <a:pt x="48268" y="37532"/>
                    <a:pt x="48735" y="35297"/>
                    <a:pt x="48335" y="33095"/>
                  </a:cubicBezTo>
                  <a:cubicBezTo>
                    <a:pt x="48068" y="31727"/>
                    <a:pt x="47401" y="30293"/>
                    <a:pt x="46167" y="29392"/>
                  </a:cubicBezTo>
                  <a:cubicBezTo>
                    <a:pt x="45407" y="28838"/>
                    <a:pt x="44470" y="28549"/>
                    <a:pt x="43574" y="28549"/>
                  </a:cubicBezTo>
                  <a:cubicBezTo>
                    <a:pt x="43015" y="28549"/>
                    <a:pt x="42471" y="28661"/>
                    <a:pt x="41997" y="28892"/>
                  </a:cubicBezTo>
                  <a:cubicBezTo>
                    <a:pt x="41664" y="29059"/>
                    <a:pt x="41363" y="29326"/>
                    <a:pt x="41097" y="29626"/>
                  </a:cubicBezTo>
                  <a:cubicBezTo>
                    <a:pt x="41030" y="29059"/>
                    <a:pt x="40930" y="28525"/>
                    <a:pt x="40863" y="27958"/>
                  </a:cubicBezTo>
                  <a:cubicBezTo>
                    <a:pt x="41764" y="27691"/>
                    <a:pt x="42631" y="27391"/>
                    <a:pt x="43398" y="27124"/>
                  </a:cubicBezTo>
                  <a:cubicBezTo>
                    <a:pt x="43131" y="25356"/>
                    <a:pt x="42798" y="23755"/>
                    <a:pt x="42397" y="22321"/>
                  </a:cubicBezTo>
                  <a:cubicBezTo>
                    <a:pt x="42164" y="21420"/>
                    <a:pt x="41897" y="20553"/>
                    <a:pt x="41597" y="19785"/>
                  </a:cubicBezTo>
                  <a:cubicBezTo>
                    <a:pt x="39629" y="14348"/>
                    <a:pt x="36760" y="11646"/>
                    <a:pt x="33524" y="9511"/>
                  </a:cubicBezTo>
                  <a:cubicBezTo>
                    <a:pt x="32190" y="8611"/>
                    <a:pt x="30789" y="7977"/>
                    <a:pt x="29355" y="7510"/>
                  </a:cubicBezTo>
                  <a:cubicBezTo>
                    <a:pt x="27899" y="7025"/>
                    <a:pt x="26425" y="6855"/>
                    <a:pt x="24957" y="6855"/>
                  </a:cubicBezTo>
                  <a:cubicBezTo>
                    <a:pt x="23599" y="6855"/>
                    <a:pt x="22246" y="7000"/>
                    <a:pt x="20915" y="7176"/>
                  </a:cubicBezTo>
                  <a:cubicBezTo>
                    <a:pt x="20649" y="7210"/>
                    <a:pt x="20382" y="7243"/>
                    <a:pt x="20115" y="7277"/>
                  </a:cubicBezTo>
                  <a:cubicBezTo>
                    <a:pt x="19514" y="4508"/>
                    <a:pt x="22350" y="1873"/>
                    <a:pt x="24218" y="238"/>
                  </a:cubicBezTo>
                  <a:cubicBezTo>
                    <a:pt x="24310" y="177"/>
                    <a:pt x="24232" y="1"/>
                    <a:pt x="24140" y="1"/>
                  </a:cubicBezTo>
                  <a:close/>
                </a:path>
              </a:pathLst>
            </a:custGeom>
            <a:solidFill>
              <a:schemeClr val="lt2"/>
            </a:solidFill>
            <a:ln w="2286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47625" dir="2460000" algn="bl" rotWithShape="0">
                <a:schemeClr val="dk1">
                  <a:alpha val="18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30" name="Google Shape;1030;p35"/>
            <p:cNvGrpSpPr/>
            <p:nvPr/>
          </p:nvGrpSpPr>
          <p:grpSpPr>
            <a:xfrm>
              <a:off x="6668535" y="352430"/>
              <a:ext cx="1327273" cy="1353272"/>
              <a:chOff x="6791273" y="469542"/>
              <a:chExt cx="1327273" cy="1353272"/>
            </a:xfrm>
          </p:grpSpPr>
          <p:grpSp>
            <p:nvGrpSpPr>
              <p:cNvPr id="1031" name="Google Shape;1031;p35"/>
              <p:cNvGrpSpPr/>
              <p:nvPr/>
            </p:nvGrpSpPr>
            <p:grpSpPr>
              <a:xfrm rot="-1497512" flipH="1">
                <a:off x="6956948" y="633678"/>
                <a:ext cx="995922" cy="1025000"/>
                <a:chOff x="853879" y="3531065"/>
                <a:chExt cx="1005363" cy="1027001"/>
              </a:xfrm>
            </p:grpSpPr>
            <p:sp>
              <p:nvSpPr>
                <p:cNvPr id="1032" name="Google Shape;1032;p35"/>
                <p:cNvSpPr/>
                <p:nvPr/>
              </p:nvSpPr>
              <p:spPr>
                <a:xfrm rot="-419147">
                  <a:off x="904983" y="4252327"/>
                  <a:ext cx="217653" cy="2503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76" h="12740" extrusionOk="0">
                      <a:moveTo>
                        <a:pt x="4457" y="0"/>
                      </a:moveTo>
                      <a:cubicBezTo>
                        <a:pt x="3233" y="0"/>
                        <a:pt x="1903" y="702"/>
                        <a:pt x="1101" y="1801"/>
                      </a:cubicBezTo>
                      <a:cubicBezTo>
                        <a:pt x="167" y="3035"/>
                        <a:pt x="1" y="4603"/>
                        <a:pt x="167" y="5970"/>
                      </a:cubicBezTo>
                      <a:cubicBezTo>
                        <a:pt x="468" y="8205"/>
                        <a:pt x="1602" y="10140"/>
                        <a:pt x="3336" y="11374"/>
                      </a:cubicBezTo>
                      <a:cubicBezTo>
                        <a:pt x="4631" y="12271"/>
                        <a:pt x="6241" y="12739"/>
                        <a:pt x="7918" y="12739"/>
                      </a:cubicBezTo>
                      <a:cubicBezTo>
                        <a:pt x="8488" y="12739"/>
                        <a:pt x="9065" y="12685"/>
                        <a:pt x="9641" y="12575"/>
                      </a:cubicBezTo>
                      <a:cubicBezTo>
                        <a:pt x="9974" y="12508"/>
                        <a:pt x="10308" y="12442"/>
                        <a:pt x="10575" y="12175"/>
                      </a:cubicBezTo>
                      <a:cubicBezTo>
                        <a:pt x="11075" y="11708"/>
                        <a:pt x="10975" y="10941"/>
                        <a:pt x="10842" y="10340"/>
                      </a:cubicBezTo>
                      <a:cubicBezTo>
                        <a:pt x="10241" y="7972"/>
                        <a:pt x="9474" y="5670"/>
                        <a:pt x="8440" y="3502"/>
                      </a:cubicBezTo>
                      <a:cubicBezTo>
                        <a:pt x="7739" y="2101"/>
                        <a:pt x="6572" y="266"/>
                        <a:pt x="4904" y="33"/>
                      </a:cubicBezTo>
                      <a:cubicBezTo>
                        <a:pt x="4757" y="11"/>
                        <a:pt x="4608" y="0"/>
                        <a:pt x="4457" y="0"/>
                      </a:cubicBezTo>
                      <a:close/>
                    </a:path>
                  </a:pathLst>
                </a:custGeom>
                <a:solidFill>
                  <a:srgbClr val="EDB5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3" name="Google Shape;1033;p35"/>
                <p:cNvSpPr/>
                <p:nvPr/>
              </p:nvSpPr>
              <p:spPr>
                <a:xfrm rot="-419147">
                  <a:off x="1659230" y="4039672"/>
                  <a:ext cx="184227" cy="2708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75" h="13781" extrusionOk="0">
                      <a:moveTo>
                        <a:pt x="4213" y="1"/>
                      </a:moveTo>
                      <a:cubicBezTo>
                        <a:pt x="3654" y="1"/>
                        <a:pt x="3110" y="113"/>
                        <a:pt x="2636" y="344"/>
                      </a:cubicBezTo>
                      <a:cubicBezTo>
                        <a:pt x="1135" y="1111"/>
                        <a:pt x="568" y="3179"/>
                        <a:pt x="368" y="4747"/>
                      </a:cubicBezTo>
                      <a:cubicBezTo>
                        <a:pt x="34" y="7116"/>
                        <a:pt x="1" y="9551"/>
                        <a:pt x="168" y="11986"/>
                      </a:cubicBezTo>
                      <a:cubicBezTo>
                        <a:pt x="201" y="12619"/>
                        <a:pt x="368" y="13353"/>
                        <a:pt x="968" y="13654"/>
                      </a:cubicBezTo>
                      <a:cubicBezTo>
                        <a:pt x="1166" y="13752"/>
                        <a:pt x="1375" y="13781"/>
                        <a:pt x="1582" y="13781"/>
                      </a:cubicBezTo>
                      <a:cubicBezTo>
                        <a:pt x="1724" y="13781"/>
                        <a:pt x="1866" y="13767"/>
                        <a:pt x="2002" y="13754"/>
                      </a:cubicBezTo>
                      <a:cubicBezTo>
                        <a:pt x="4304" y="13453"/>
                        <a:pt x="6339" y="12319"/>
                        <a:pt x="7606" y="10651"/>
                      </a:cubicBezTo>
                      <a:cubicBezTo>
                        <a:pt x="8907" y="8984"/>
                        <a:pt x="9374" y="6749"/>
                        <a:pt x="8974" y="4547"/>
                      </a:cubicBezTo>
                      <a:cubicBezTo>
                        <a:pt x="8707" y="3179"/>
                        <a:pt x="8040" y="1745"/>
                        <a:pt x="6806" y="844"/>
                      </a:cubicBezTo>
                      <a:cubicBezTo>
                        <a:pt x="6046" y="290"/>
                        <a:pt x="5109" y="1"/>
                        <a:pt x="4213" y="1"/>
                      </a:cubicBezTo>
                      <a:close/>
                    </a:path>
                  </a:pathLst>
                </a:custGeom>
                <a:solidFill>
                  <a:srgbClr val="EDB5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4" name="Google Shape;1034;p35"/>
                <p:cNvSpPr/>
                <p:nvPr/>
              </p:nvSpPr>
              <p:spPr>
                <a:xfrm rot="-419147">
                  <a:off x="1705641" y="4112418"/>
                  <a:ext cx="105761" cy="1396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82" h="7107" extrusionOk="0">
                      <a:moveTo>
                        <a:pt x="4058" y="1"/>
                      </a:moveTo>
                      <a:cubicBezTo>
                        <a:pt x="3288" y="1"/>
                        <a:pt x="2585" y="642"/>
                        <a:pt x="2022" y="1270"/>
                      </a:cubicBezTo>
                      <a:cubicBezTo>
                        <a:pt x="1422" y="1937"/>
                        <a:pt x="955" y="2738"/>
                        <a:pt x="621" y="3605"/>
                      </a:cubicBezTo>
                      <a:cubicBezTo>
                        <a:pt x="488" y="3972"/>
                        <a:pt x="388" y="4372"/>
                        <a:pt x="288" y="4773"/>
                      </a:cubicBezTo>
                      <a:cubicBezTo>
                        <a:pt x="154" y="5373"/>
                        <a:pt x="54" y="5973"/>
                        <a:pt x="21" y="6641"/>
                      </a:cubicBezTo>
                      <a:cubicBezTo>
                        <a:pt x="1" y="6922"/>
                        <a:pt x="247" y="7106"/>
                        <a:pt x="454" y="7106"/>
                      </a:cubicBezTo>
                      <a:cubicBezTo>
                        <a:pt x="590" y="7106"/>
                        <a:pt x="708" y="7026"/>
                        <a:pt x="721" y="6841"/>
                      </a:cubicBezTo>
                      <a:cubicBezTo>
                        <a:pt x="755" y="5873"/>
                        <a:pt x="922" y="4973"/>
                        <a:pt x="1222" y="4139"/>
                      </a:cubicBezTo>
                      <a:cubicBezTo>
                        <a:pt x="1874" y="3755"/>
                        <a:pt x="2692" y="3404"/>
                        <a:pt x="3435" y="3404"/>
                      </a:cubicBezTo>
                      <a:cubicBezTo>
                        <a:pt x="3983" y="3404"/>
                        <a:pt x="4489" y="3595"/>
                        <a:pt x="4858" y="4105"/>
                      </a:cubicBezTo>
                      <a:cubicBezTo>
                        <a:pt x="4858" y="4105"/>
                        <a:pt x="4891" y="4105"/>
                        <a:pt x="4891" y="4072"/>
                      </a:cubicBezTo>
                      <a:cubicBezTo>
                        <a:pt x="4582" y="3049"/>
                        <a:pt x="3961" y="2719"/>
                        <a:pt x="3259" y="2719"/>
                      </a:cubicBezTo>
                      <a:cubicBezTo>
                        <a:pt x="2748" y="2719"/>
                        <a:pt x="2195" y="2894"/>
                        <a:pt x="1689" y="3105"/>
                      </a:cubicBezTo>
                      <a:lnTo>
                        <a:pt x="1722" y="3005"/>
                      </a:lnTo>
                      <a:cubicBezTo>
                        <a:pt x="2283" y="2024"/>
                        <a:pt x="3361" y="526"/>
                        <a:pt x="4620" y="526"/>
                      </a:cubicBezTo>
                      <a:cubicBezTo>
                        <a:pt x="4860" y="526"/>
                        <a:pt x="5107" y="580"/>
                        <a:pt x="5358" y="703"/>
                      </a:cubicBezTo>
                      <a:cubicBezTo>
                        <a:pt x="5358" y="713"/>
                        <a:pt x="5361" y="717"/>
                        <a:pt x="5364" y="717"/>
                      </a:cubicBezTo>
                      <a:cubicBezTo>
                        <a:pt x="5372" y="717"/>
                        <a:pt x="5382" y="693"/>
                        <a:pt x="5358" y="670"/>
                      </a:cubicBezTo>
                      <a:cubicBezTo>
                        <a:pt x="4913" y="189"/>
                        <a:pt x="4476" y="1"/>
                        <a:pt x="4058" y="1"/>
                      </a:cubicBezTo>
                      <a:close/>
                    </a:path>
                  </a:pathLst>
                </a:custGeom>
                <a:solidFill>
                  <a:srgbClr val="000000">
                    <a:alpha val="2723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5" name="Google Shape;1035;p35"/>
                <p:cNvSpPr/>
                <p:nvPr/>
              </p:nvSpPr>
              <p:spPr>
                <a:xfrm rot="-419147">
                  <a:off x="933848" y="4352942"/>
                  <a:ext cx="135984" cy="1155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20" h="5882" extrusionOk="0">
                      <a:moveTo>
                        <a:pt x="1528" y="1"/>
                      </a:moveTo>
                      <a:cubicBezTo>
                        <a:pt x="955" y="1"/>
                        <a:pt x="416" y="287"/>
                        <a:pt x="0" y="1103"/>
                      </a:cubicBezTo>
                      <a:cubicBezTo>
                        <a:pt x="0" y="1103"/>
                        <a:pt x="15" y="1118"/>
                        <a:pt x="25" y="1118"/>
                      </a:cubicBezTo>
                      <a:cubicBezTo>
                        <a:pt x="30" y="1118"/>
                        <a:pt x="33" y="1114"/>
                        <a:pt x="33" y="1103"/>
                      </a:cubicBezTo>
                      <a:cubicBezTo>
                        <a:pt x="373" y="781"/>
                        <a:pt x="759" y="651"/>
                        <a:pt x="1160" y="651"/>
                      </a:cubicBezTo>
                      <a:cubicBezTo>
                        <a:pt x="2254" y="651"/>
                        <a:pt x="3462" y="1621"/>
                        <a:pt x="4170" y="2304"/>
                      </a:cubicBezTo>
                      <a:cubicBezTo>
                        <a:pt x="4170" y="2304"/>
                        <a:pt x="4203" y="2337"/>
                        <a:pt x="4203" y="2371"/>
                      </a:cubicBezTo>
                      <a:cubicBezTo>
                        <a:pt x="3969" y="2347"/>
                        <a:pt x="3730" y="2330"/>
                        <a:pt x="3495" y="2330"/>
                      </a:cubicBezTo>
                      <a:cubicBezTo>
                        <a:pt x="2422" y="2330"/>
                        <a:pt x="1434" y="2673"/>
                        <a:pt x="1434" y="4205"/>
                      </a:cubicBezTo>
                      <a:cubicBezTo>
                        <a:pt x="1434" y="4222"/>
                        <a:pt x="1443" y="4230"/>
                        <a:pt x="1451" y="4230"/>
                      </a:cubicBezTo>
                      <a:cubicBezTo>
                        <a:pt x="1459" y="4230"/>
                        <a:pt x="1468" y="4222"/>
                        <a:pt x="1468" y="4205"/>
                      </a:cubicBezTo>
                      <a:cubicBezTo>
                        <a:pt x="1791" y="3322"/>
                        <a:pt x="2616" y="3051"/>
                        <a:pt x="3510" y="3051"/>
                      </a:cubicBezTo>
                      <a:cubicBezTo>
                        <a:pt x="4000" y="3051"/>
                        <a:pt x="4510" y="3132"/>
                        <a:pt x="4970" y="3238"/>
                      </a:cubicBezTo>
                      <a:cubicBezTo>
                        <a:pt x="5471" y="3939"/>
                        <a:pt x="5904" y="4773"/>
                        <a:pt x="6205" y="5673"/>
                      </a:cubicBezTo>
                      <a:cubicBezTo>
                        <a:pt x="6257" y="5820"/>
                        <a:pt x="6353" y="5881"/>
                        <a:pt x="6454" y="5881"/>
                      </a:cubicBezTo>
                      <a:cubicBezTo>
                        <a:pt x="6673" y="5881"/>
                        <a:pt x="6919" y="5593"/>
                        <a:pt x="6805" y="5273"/>
                      </a:cubicBezTo>
                      <a:cubicBezTo>
                        <a:pt x="6605" y="4672"/>
                        <a:pt x="6338" y="4105"/>
                        <a:pt x="6038" y="3572"/>
                      </a:cubicBezTo>
                      <a:cubicBezTo>
                        <a:pt x="5838" y="3205"/>
                        <a:pt x="5604" y="2871"/>
                        <a:pt x="5371" y="2571"/>
                      </a:cubicBezTo>
                      <a:cubicBezTo>
                        <a:pt x="4804" y="1804"/>
                        <a:pt x="4136" y="1203"/>
                        <a:pt x="3403" y="703"/>
                      </a:cubicBezTo>
                      <a:cubicBezTo>
                        <a:pt x="2812" y="338"/>
                        <a:pt x="2150" y="1"/>
                        <a:pt x="1528" y="1"/>
                      </a:cubicBezTo>
                      <a:close/>
                    </a:path>
                  </a:pathLst>
                </a:custGeom>
                <a:solidFill>
                  <a:srgbClr val="000000">
                    <a:alpha val="2723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6" name="Google Shape;1036;p35"/>
                <p:cNvSpPr/>
                <p:nvPr/>
              </p:nvSpPr>
              <p:spPr>
                <a:xfrm rot="-419147">
                  <a:off x="952097" y="3747271"/>
                  <a:ext cx="756461" cy="7676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495" h="39064" extrusionOk="0">
                      <a:moveTo>
                        <a:pt x="24060" y="0"/>
                      </a:moveTo>
                      <a:cubicBezTo>
                        <a:pt x="24013" y="0"/>
                        <a:pt x="23965" y="1"/>
                        <a:pt x="23917" y="1"/>
                      </a:cubicBezTo>
                      <a:cubicBezTo>
                        <a:pt x="18747" y="101"/>
                        <a:pt x="13743" y="869"/>
                        <a:pt x="8840" y="2403"/>
                      </a:cubicBezTo>
                      <a:cubicBezTo>
                        <a:pt x="3469" y="4037"/>
                        <a:pt x="0" y="9241"/>
                        <a:pt x="534" y="14812"/>
                      </a:cubicBezTo>
                      <a:cubicBezTo>
                        <a:pt x="1001" y="19849"/>
                        <a:pt x="1802" y="24852"/>
                        <a:pt x="2902" y="29789"/>
                      </a:cubicBezTo>
                      <a:cubicBezTo>
                        <a:pt x="4126" y="35213"/>
                        <a:pt x="8924" y="39063"/>
                        <a:pt x="14468" y="39063"/>
                      </a:cubicBezTo>
                      <a:cubicBezTo>
                        <a:pt x="14516" y="39063"/>
                        <a:pt x="14563" y="39063"/>
                        <a:pt x="14611" y="39063"/>
                      </a:cubicBezTo>
                      <a:cubicBezTo>
                        <a:pt x="19781" y="38962"/>
                        <a:pt x="24751" y="38195"/>
                        <a:pt x="29688" y="36661"/>
                      </a:cubicBezTo>
                      <a:cubicBezTo>
                        <a:pt x="35059" y="35026"/>
                        <a:pt x="38494" y="29823"/>
                        <a:pt x="37961" y="24252"/>
                      </a:cubicBezTo>
                      <a:cubicBezTo>
                        <a:pt x="37494" y="19215"/>
                        <a:pt x="36693" y="14211"/>
                        <a:pt x="35592" y="9275"/>
                      </a:cubicBezTo>
                      <a:cubicBezTo>
                        <a:pt x="34402" y="3850"/>
                        <a:pt x="29604" y="0"/>
                        <a:pt x="24060" y="0"/>
                      </a:cubicBezTo>
                      <a:close/>
                    </a:path>
                  </a:pathLst>
                </a:custGeom>
                <a:solidFill>
                  <a:srgbClr val="EDB59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7" name="Google Shape;1037;p35"/>
                <p:cNvSpPr/>
                <p:nvPr/>
              </p:nvSpPr>
              <p:spPr>
                <a:xfrm rot="-419147">
                  <a:off x="1028830" y="4127347"/>
                  <a:ext cx="164380" cy="865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65" h="4402" extrusionOk="0">
                      <a:moveTo>
                        <a:pt x="6629" y="0"/>
                      </a:moveTo>
                      <a:cubicBezTo>
                        <a:pt x="3662" y="0"/>
                        <a:pt x="1049" y="1794"/>
                        <a:pt x="26" y="4280"/>
                      </a:cubicBezTo>
                      <a:cubicBezTo>
                        <a:pt x="0" y="4331"/>
                        <a:pt x="92" y="4402"/>
                        <a:pt x="167" y="4402"/>
                      </a:cubicBezTo>
                      <a:cubicBezTo>
                        <a:pt x="189" y="4402"/>
                        <a:pt x="210" y="4395"/>
                        <a:pt x="226" y="4380"/>
                      </a:cubicBezTo>
                      <a:cubicBezTo>
                        <a:pt x="2194" y="2145"/>
                        <a:pt x="4729" y="1344"/>
                        <a:pt x="7931" y="1111"/>
                      </a:cubicBezTo>
                      <a:cubicBezTo>
                        <a:pt x="8098" y="1111"/>
                        <a:pt x="8298" y="1044"/>
                        <a:pt x="8332" y="877"/>
                      </a:cubicBezTo>
                      <a:cubicBezTo>
                        <a:pt x="8365" y="710"/>
                        <a:pt x="8365" y="644"/>
                        <a:pt x="8298" y="477"/>
                      </a:cubicBezTo>
                      <a:cubicBezTo>
                        <a:pt x="8265" y="310"/>
                        <a:pt x="8065" y="143"/>
                        <a:pt x="7898" y="110"/>
                      </a:cubicBezTo>
                      <a:cubicBezTo>
                        <a:pt x="7470" y="36"/>
                        <a:pt x="7046" y="0"/>
                        <a:pt x="6629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8" name="Google Shape;1038;p35"/>
                <p:cNvSpPr/>
                <p:nvPr/>
              </p:nvSpPr>
              <p:spPr>
                <a:xfrm rot="-419147">
                  <a:off x="1447646" y="4019492"/>
                  <a:ext cx="176760" cy="591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95" h="3008" extrusionOk="0">
                      <a:moveTo>
                        <a:pt x="3254" y="1"/>
                      </a:moveTo>
                      <a:cubicBezTo>
                        <a:pt x="2298" y="1"/>
                        <a:pt x="1317" y="187"/>
                        <a:pt x="368" y="588"/>
                      </a:cubicBezTo>
                      <a:cubicBezTo>
                        <a:pt x="201" y="688"/>
                        <a:pt x="68" y="888"/>
                        <a:pt x="34" y="1055"/>
                      </a:cubicBezTo>
                      <a:cubicBezTo>
                        <a:pt x="1" y="1222"/>
                        <a:pt x="34" y="1288"/>
                        <a:pt x="101" y="1422"/>
                      </a:cubicBezTo>
                      <a:cubicBezTo>
                        <a:pt x="179" y="1551"/>
                        <a:pt x="316" y="1600"/>
                        <a:pt x="452" y="1600"/>
                      </a:cubicBezTo>
                      <a:cubicBezTo>
                        <a:pt x="491" y="1600"/>
                        <a:pt x="530" y="1596"/>
                        <a:pt x="568" y="1589"/>
                      </a:cubicBezTo>
                      <a:cubicBezTo>
                        <a:pt x="1543" y="1423"/>
                        <a:pt x="2473" y="1328"/>
                        <a:pt x="3364" y="1328"/>
                      </a:cubicBezTo>
                      <a:cubicBezTo>
                        <a:pt x="5340" y="1328"/>
                        <a:pt x="7129" y="1794"/>
                        <a:pt x="8807" y="2990"/>
                      </a:cubicBezTo>
                      <a:cubicBezTo>
                        <a:pt x="8826" y="3002"/>
                        <a:pt x="8845" y="3008"/>
                        <a:pt x="8862" y="3008"/>
                      </a:cubicBezTo>
                      <a:cubicBezTo>
                        <a:pt x="8939" y="3008"/>
                        <a:pt x="8995" y="2904"/>
                        <a:pt x="8941" y="2823"/>
                      </a:cubicBezTo>
                      <a:cubicBezTo>
                        <a:pt x="7715" y="1079"/>
                        <a:pt x="5557" y="1"/>
                        <a:pt x="3254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9" name="Google Shape;1039;p35"/>
                <p:cNvSpPr/>
                <p:nvPr/>
              </p:nvSpPr>
              <p:spPr>
                <a:xfrm rot="-419147">
                  <a:off x="882689" y="3667190"/>
                  <a:ext cx="822684" cy="5239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65" h="26664" extrusionOk="0">
                      <a:moveTo>
                        <a:pt x="23418" y="1"/>
                      </a:moveTo>
                      <a:cubicBezTo>
                        <a:pt x="22056" y="1"/>
                        <a:pt x="20694" y="146"/>
                        <a:pt x="19348" y="322"/>
                      </a:cubicBezTo>
                      <a:cubicBezTo>
                        <a:pt x="18814" y="389"/>
                        <a:pt x="18247" y="489"/>
                        <a:pt x="17680" y="589"/>
                      </a:cubicBezTo>
                      <a:cubicBezTo>
                        <a:pt x="17113" y="656"/>
                        <a:pt x="16546" y="756"/>
                        <a:pt x="15979" y="823"/>
                      </a:cubicBezTo>
                      <a:cubicBezTo>
                        <a:pt x="13210" y="1323"/>
                        <a:pt x="10442" y="1957"/>
                        <a:pt x="8040" y="3692"/>
                      </a:cubicBezTo>
                      <a:cubicBezTo>
                        <a:pt x="6806" y="4559"/>
                        <a:pt x="5672" y="5626"/>
                        <a:pt x="4638" y="6860"/>
                      </a:cubicBezTo>
                      <a:cubicBezTo>
                        <a:pt x="2203" y="9896"/>
                        <a:pt x="268" y="13332"/>
                        <a:pt x="34" y="19169"/>
                      </a:cubicBezTo>
                      <a:cubicBezTo>
                        <a:pt x="34" y="19703"/>
                        <a:pt x="1" y="20270"/>
                        <a:pt x="34" y="20837"/>
                      </a:cubicBezTo>
                      <a:cubicBezTo>
                        <a:pt x="34" y="22572"/>
                        <a:pt x="201" y="24473"/>
                        <a:pt x="535" y="26608"/>
                      </a:cubicBezTo>
                      <a:cubicBezTo>
                        <a:pt x="1199" y="26647"/>
                        <a:pt x="1921" y="26663"/>
                        <a:pt x="2686" y="26663"/>
                      </a:cubicBezTo>
                      <a:cubicBezTo>
                        <a:pt x="3227" y="26663"/>
                        <a:pt x="3790" y="26655"/>
                        <a:pt x="4371" y="26641"/>
                      </a:cubicBezTo>
                      <a:cubicBezTo>
                        <a:pt x="4471" y="25574"/>
                        <a:pt x="4604" y="24540"/>
                        <a:pt x="4771" y="23506"/>
                      </a:cubicBezTo>
                      <a:cubicBezTo>
                        <a:pt x="4838" y="22939"/>
                        <a:pt x="4938" y="22438"/>
                        <a:pt x="5005" y="22005"/>
                      </a:cubicBezTo>
                      <a:cubicBezTo>
                        <a:pt x="5171" y="21071"/>
                        <a:pt x="5305" y="20370"/>
                        <a:pt x="5472" y="19770"/>
                      </a:cubicBezTo>
                      <a:cubicBezTo>
                        <a:pt x="5772" y="18435"/>
                        <a:pt x="6105" y="17535"/>
                        <a:pt x="6672" y="15500"/>
                      </a:cubicBezTo>
                      <a:cubicBezTo>
                        <a:pt x="6708" y="15430"/>
                        <a:pt x="6780" y="15387"/>
                        <a:pt x="6840" y="15387"/>
                      </a:cubicBezTo>
                      <a:cubicBezTo>
                        <a:pt x="6895" y="15387"/>
                        <a:pt x="6939" y="15421"/>
                        <a:pt x="6939" y="15500"/>
                      </a:cubicBezTo>
                      <a:cubicBezTo>
                        <a:pt x="6772" y="17535"/>
                        <a:pt x="6839" y="18502"/>
                        <a:pt x="6906" y="19803"/>
                      </a:cubicBezTo>
                      <a:cubicBezTo>
                        <a:pt x="6939" y="20504"/>
                        <a:pt x="7006" y="21304"/>
                        <a:pt x="7039" y="22405"/>
                      </a:cubicBezTo>
                      <a:cubicBezTo>
                        <a:pt x="7073" y="22772"/>
                        <a:pt x="7073" y="23206"/>
                        <a:pt x="7073" y="23673"/>
                      </a:cubicBezTo>
                      <a:cubicBezTo>
                        <a:pt x="7106" y="24640"/>
                        <a:pt x="7173" y="25574"/>
                        <a:pt x="7239" y="26541"/>
                      </a:cubicBezTo>
                      <a:cubicBezTo>
                        <a:pt x="8941" y="26441"/>
                        <a:pt x="10742" y="26308"/>
                        <a:pt x="12610" y="26108"/>
                      </a:cubicBezTo>
                      <a:cubicBezTo>
                        <a:pt x="12710" y="25074"/>
                        <a:pt x="12810" y="24106"/>
                        <a:pt x="12877" y="23139"/>
                      </a:cubicBezTo>
                      <a:cubicBezTo>
                        <a:pt x="12977" y="21971"/>
                        <a:pt x="13077" y="20837"/>
                        <a:pt x="13177" y="19736"/>
                      </a:cubicBezTo>
                      <a:cubicBezTo>
                        <a:pt x="13244" y="18669"/>
                        <a:pt x="13310" y="17668"/>
                        <a:pt x="13344" y="16667"/>
                      </a:cubicBezTo>
                      <a:cubicBezTo>
                        <a:pt x="13344" y="16576"/>
                        <a:pt x="13404" y="16524"/>
                        <a:pt x="13459" y="16524"/>
                      </a:cubicBezTo>
                      <a:cubicBezTo>
                        <a:pt x="13503" y="16524"/>
                        <a:pt x="13544" y="16559"/>
                        <a:pt x="13544" y="16634"/>
                      </a:cubicBezTo>
                      <a:cubicBezTo>
                        <a:pt x="13644" y="17601"/>
                        <a:pt x="13744" y="18636"/>
                        <a:pt x="13811" y="19703"/>
                      </a:cubicBezTo>
                      <a:cubicBezTo>
                        <a:pt x="13878" y="20837"/>
                        <a:pt x="13911" y="22005"/>
                        <a:pt x="13978" y="23206"/>
                      </a:cubicBezTo>
                      <a:cubicBezTo>
                        <a:pt x="14011" y="24106"/>
                        <a:pt x="14011" y="25007"/>
                        <a:pt x="14044" y="25941"/>
                      </a:cubicBezTo>
                      <a:cubicBezTo>
                        <a:pt x="15345" y="25807"/>
                        <a:pt x="16713" y="25641"/>
                        <a:pt x="18047" y="25440"/>
                      </a:cubicBezTo>
                      <a:cubicBezTo>
                        <a:pt x="18047" y="24740"/>
                        <a:pt x="18047" y="24006"/>
                        <a:pt x="18047" y="23339"/>
                      </a:cubicBezTo>
                      <a:cubicBezTo>
                        <a:pt x="18047" y="22972"/>
                        <a:pt x="18047" y="22638"/>
                        <a:pt x="18047" y="22305"/>
                      </a:cubicBezTo>
                      <a:cubicBezTo>
                        <a:pt x="18047" y="22105"/>
                        <a:pt x="18186" y="21994"/>
                        <a:pt x="18328" y="21994"/>
                      </a:cubicBezTo>
                      <a:cubicBezTo>
                        <a:pt x="18447" y="21994"/>
                        <a:pt x="18569" y="22071"/>
                        <a:pt x="18614" y="22238"/>
                      </a:cubicBezTo>
                      <a:cubicBezTo>
                        <a:pt x="18714" y="22572"/>
                        <a:pt x="18781" y="22939"/>
                        <a:pt x="18881" y="23306"/>
                      </a:cubicBezTo>
                      <a:cubicBezTo>
                        <a:pt x="19015" y="23939"/>
                        <a:pt x="19148" y="24607"/>
                        <a:pt x="19248" y="25274"/>
                      </a:cubicBezTo>
                      <a:cubicBezTo>
                        <a:pt x="21283" y="25007"/>
                        <a:pt x="23318" y="24673"/>
                        <a:pt x="25286" y="24340"/>
                      </a:cubicBezTo>
                      <a:cubicBezTo>
                        <a:pt x="25152" y="23773"/>
                        <a:pt x="25052" y="23239"/>
                        <a:pt x="24985" y="22705"/>
                      </a:cubicBezTo>
                      <a:cubicBezTo>
                        <a:pt x="24952" y="22438"/>
                        <a:pt x="24919" y="22171"/>
                        <a:pt x="24885" y="21905"/>
                      </a:cubicBezTo>
                      <a:cubicBezTo>
                        <a:pt x="24885" y="21707"/>
                        <a:pt x="24992" y="21615"/>
                        <a:pt x="25112" y="21615"/>
                      </a:cubicBezTo>
                      <a:cubicBezTo>
                        <a:pt x="25213" y="21615"/>
                        <a:pt x="25324" y="21682"/>
                        <a:pt x="25386" y="21805"/>
                      </a:cubicBezTo>
                      <a:cubicBezTo>
                        <a:pt x="25486" y="22038"/>
                        <a:pt x="25619" y="22272"/>
                        <a:pt x="25753" y="22538"/>
                      </a:cubicBezTo>
                      <a:cubicBezTo>
                        <a:pt x="25986" y="23005"/>
                        <a:pt x="26253" y="23506"/>
                        <a:pt x="26520" y="24106"/>
                      </a:cubicBezTo>
                      <a:cubicBezTo>
                        <a:pt x="28121" y="23806"/>
                        <a:pt x="29722" y="23506"/>
                        <a:pt x="31223" y="23172"/>
                      </a:cubicBezTo>
                      <a:cubicBezTo>
                        <a:pt x="31090" y="22505"/>
                        <a:pt x="30956" y="21838"/>
                        <a:pt x="30823" y="21204"/>
                      </a:cubicBezTo>
                      <a:cubicBezTo>
                        <a:pt x="30489" y="19736"/>
                        <a:pt x="30122" y="18369"/>
                        <a:pt x="29722" y="17001"/>
                      </a:cubicBezTo>
                      <a:cubicBezTo>
                        <a:pt x="29455" y="16134"/>
                        <a:pt x="29188" y="15300"/>
                        <a:pt x="28855" y="14466"/>
                      </a:cubicBezTo>
                      <a:cubicBezTo>
                        <a:pt x="28774" y="14244"/>
                        <a:pt x="28913" y="14108"/>
                        <a:pt x="29071" y="14108"/>
                      </a:cubicBezTo>
                      <a:cubicBezTo>
                        <a:pt x="29176" y="14108"/>
                        <a:pt x="29289" y="14167"/>
                        <a:pt x="29355" y="14299"/>
                      </a:cubicBezTo>
                      <a:cubicBezTo>
                        <a:pt x="29789" y="15066"/>
                        <a:pt x="30223" y="15900"/>
                        <a:pt x="30623" y="16768"/>
                      </a:cubicBezTo>
                      <a:cubicBezTo>
                        <a:pt x="31223" y="17968"/>
                        <a:pt x="31790" y="19269"/>
                        <a:pt x="32324" y="20637"/>
                      </a:cubicBezTo>
                      <a:cubicBezTo>
                        <a:pt x="32591" y="21304"/>
                        <a:pt x="32858" y="22038"/>
                        <a:pt x="33125" y="22739"/>
                      </a:cubicBezTo>
                      <a:cubicBezTo>
                        <a:pt x="34159" y="22505"/>
                        <a:pt x="35159" y="22272"/>
                        <a:pt x="36127" y="22005"/>
                      </a:cubicBezTo>
                      <a:cubicBezTo>
                        <a:pt x="35793" y="21071"/>
                        <a:pt x="35460" y="20170"/>
                        <a:pt x="35126" y="19269"/>
                      </a:cubicBezTo>
                      <a:cubicBezTo>
                        <a:pt x="34659" y="18068"/>
                        <a:pt x="34192" y="16901"/>
                        <a:pt x="33725" y="15800"/>
                      </a:cubicBezTo>
                      <a:cubicBezTo>
                        <a:pt x="32758" y="13532"/>
                        <a:pt x="31757" y="11464"/>
                        <a:pt x="30489" y="9629"/>
                      </a:cubicBezTo>
                      <a:cubicBezTo>
                        <a:pt x="30419" y="9535"/>
                        <a:pt x="30498" y="9440"/>
                        <a:pt x="30586" y="9440"/>
                      </a:cubicBezTo>
                      <a:cubicBezTo>
                        <a:pt x="30622" y="9440"/>
                        <a:pt x="30660" y="9457"/>
                        <a:pt x="30690" y="9496"/>
                      </a:cubicBezTo>
                      <a:cubicBezTo>
                        <a:pt x="32291" y="11197"/>
                        <a:pt x="33625" y="13165"/>
                        <a:pt x="34926" y="15367"/>
                      </a:cubicBezTo>
                      <a:cubicBezTo>
                        <a:pt x="35493" y="16334"/>
                        <a:pt x="36060" y="17335"/>
                        <a:pt x="36627" y="18369"/>
                      </a:cubicBezTo>
                      <a:cubicBezTo>
                        <a:pt x="36894" y="18902"/>
                        <a:pt x="37161" y="19436"/>
                        <a:pt x="37461" y="19970"/>
                      </a:cubicBezTo>
                      <a:cubicBezTo>
                        <a:pt x="37728" y="20470"/>
                        <a:pt x="37961" y="20937"/>
                        <a:pt x="38228" y="21438"/>
                      </a:cubicBezTo>
                      <a:cubicBezTo>
                        <a:pt x="39563" y="21071"/>
                        <a:pt x="40797" y="20670"/>
                        <a:pt x="41864" y="20270"/>
                      </a:cubicBezTo>
                      <a:cubicBezTo>
                        <a:pt x="41597" y="18502"/>
                        <a:pt x="41264" y="16901"/>
                        <a:pt x="40863" y="15467"/>
                      </a:cubicBezTo>
                      <a:cubicBezTo>
                        <a:pt x="40630" y="14566"/>
                        <a:pt x="40363" y="13732"/>
                        <a:pt x="40063" y="12931"/>
                      </a:cubicBezTo>
                      <a:cubicBezTo>
                        <a:pt x="38095" y="7494"/>
                        <a:pt x="35226" y="4792"/>
                        <a:pt x="31990" y="2657"/>
                      </a:cubicBezTo>
                      <a:cubicBezTo>
                        <a:pt x="30623" y="1757"/>
                        <a:pt x="29222" y="1123"/>
                        <a:pt x="27821" y="656"/>
                      </a:cubicBezTo>
                      <a:cubicBezTo>
                        <a:pt x="26365" y="171"/>
                        <a:pt x="24891" y="1"/>
                        <a:pt x="23418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0" name="Google Shape;1040;p35"/>
                <p:cNvSpPr/>
                <p:nvPr/>
              </p:nvSpPr>
              <p:spPr>
                <a:xfrm rot="-419147">
                  <a:off x="902877" y="4089217"/>
                  <a:ext cx="58363" cy="452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0" h="2302" extrusionOk="0">
                      <a:moveTo>
                        <a:pt x="0" y="0"/>
                      </a:moveTo>
                      <a:cubicBezTo>
                        <a:pt x="0" y="534"/>
                        <a:pt x="0" y="1101"/>
                        <a:pt x="0" y="1668"/>
                      </a:cubicBezTo>
                      <a:cubicBezTo>
                        <a:pt x="801" y="1935"/>
                        <a:pt x="1601" y="2135"/>
                        <a:pt x="2402" y="2302"/>
                      </a:cubicBezTo>
                      <a:cubicBezTo>
                        <a:pt x="2569" y="1668"/>
                        <a:pt x="2769" y="1034"/>
                        <a:pt x="2969" y="401"/>
                      </a:cubicBezTo>
                      <a:cubicBezTo>
                        <a:pt x="1968" y="334"/>
                        <a:pt x="1001" y="200"/>
                        <a:pt x="0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1" name="Google Shape;1041;p35"/>
                <p:cNvSpPr/>
                <p:nvPr/>
              </p:nvSpPr>
              <p:spPr>
                <a:xfrm rot="-419147">
                  <a:off x="965263" y="4091627"/>
                  <a:ext cx="45256" cy="465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03" h="2369" extrusionOk="0">
                      <a:moveTo>
                        <a:pt x="468" y="0"/>
                      </a:moveTo>
                      <a:cubicBezTo>
                        <a:pt x="301" y="667"/>
                        <a:pt x="134" y="1335"/>
                        <a:pt x="1" y="2002"/>
                      </a:cubicBezTo>
                      <a:cubicBezTo>
                        <a:pt x="101" y="2035"/>
                        <a:pt x="168" y="2035"/>
                        <a:pt x="268" y="2068"/>
                      </a:cubicBezTo>
                      <a:cubicBezTo>
                        <a:pt x="801" y="2169"/>
                        <a:pt x="1335" y="2269"/>
                        <a:pt x="1836" y="2369"/>
                      </a:cubicBezTo>
                      <a:cubicBezTo>
                        <a:pt x="2002" y="1435"/>
                        <a:pt x="2169" y="734"/>
                        <a:pt x="2303" y="134"/>
                      </a:cubicBezTo>
                      <a:cubicBezTo>
                        <a:pt x="2036" y="100"/>
                        <a:pt x="1735" y="100"/>
                        <a:pt x="1469" y="67"/>
                      </a:cubicBezTo>
                      <a:cubicBezTo>
                        <a:pt x="1135" y="67"/>
                        <a:pt x="801" y="34"/>
                        <a:pt x="468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2" name="Google Shape;1042;p35"/>
                <p:cNvSpPr/>
                <p:nvPr/>
              </p:nvSpPr>
              <p:spPr>
                <a:xfrm rot="-419147">
                  <a:off x="1039063" y="4086925"/>
                  <a:ext cx="28867" cy="544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69" h="2769" extrusionOk="0">
                      <a:moveTo>
                        <a:pt x="1" y="0"/>
                      </a:moveTo>
                      <a:lnTo>
                        <a:pt x="1" y="0"/>
                      </a:lnTo>
                      <a:cubicBezTo>
                        <a:pt x="68" y="701"/>
                        <a:pt x="101" y="1501"/>
                        <a:pt x="134" y="2602"/>
                      </a:cubicBezTo>
                      <a:cubicBezTo>
                        <a:pt x="501" y="2635"/>
                        <a:pt x="868" y="2702"/>
                        <a:pt x="1235" y="2769"/>
                      </a:cubicBezTo>
                      <a:cubicBezTo>
                        <a:pt x="1268" y="1868"/>
                        <a:pt x="1369" y="934"/>
                        <a:pt x="1469" y="33"/>
                      </a:cubicBezTo>
                      <a:cubicBezTo>
                        <a:pt x="968" y="33"/>
                        <a:pt x="501" y="33"/>
                        <a:pt x="1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3" name="Google Shape;1043;p35"/>
                <p:cNvSpPr/>
                <p:nvPr/>
              </p:nvSpPr>
              <p:spPr>
                <a:xfrm rot="-419147">
                  <a:off x="1130083" y="4074293"/>
                  <a:ext cx="32149" cy="66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6" h="3403" extrusionOk="0">
                      <a:moveTo>
                        <a:pt x="1635" y="0"/>
                      </a:moveTo>
                      <a:lnTo>
                        <a:pt x="1635" y="0"/>
                      </a:lnTo>
                      <a:cubicBezTo>
                        <a:pt x="1168" y="34"/>
                        <a:pt x="668" y="34"/>
                        <a:pt x="201" y="67"/>
                      </a:cubicBezTo>
                      <a:cubicBezTo>
                        <a:pt x="134" y="1134"/>
                        <a:pt x="34" y="2202"/>
                        <a:pt x="1" y="3269"/>
                      </a:cubicBezTo>
                      <a:cubicBezTo>
                        <a:pt x="468" y="3303"/>
                        <a:pt x="901" y="3369"/>
                        <a:pt x="1368" y="3403"/>
                      </a:cubicBezTo>
                      <a:cubicBezTo>
                        <a:pt x="1468" y="2235"/>
                        <a:pt x="1568" y="1101"/>
                        <a:pt x="1635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4" name="Google Shape;1044;p35"/>
                <p:cNvSpPr/>
                <p:nvPr/>
              </p:nvSpPr>
              <p:spPr>
                <a:xfrm rot="-419147">
                  <a:off x="1075263" y="4082084"/>
                  <a:ext cx="46553" cy="609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69" h="3103" extrusionOk="0">
                      <a:moveTo>
                        <a:pt x="101" y="0"/>
                      </a:moveTo>
                      <a:cubicBezTo>
                        <a:pt x="67" y="968"/>
                        <a:pt x="1" y="1902"/>
                        <a:pt x="1" y="2836"/>
                      </a:cubicBezTo>
                      <a:cubicBezTo>
                        <a:pt x="668" y="2936"/>
                        <a:pt x="1335" y="3003"/>
                        <a:pt x="2035" y="3103"/>
                      </a:cubicBezTo>
                      <a:cubicBezTo>
                        <a:pt x="2069" y="2035"/>
                        <a:pt x="2235" y="1001"/>
                        <a:pt x="2369" y="0"/>
                      </a:cubicBezTo>
                      <a:cubicBezTo>
                        <a:pt x="1857" y="0"/>
                        <a:pt x="1361" y="15"/>
                        <a:pt x="859" y="15"/>
                      </a:cubicBezTo>
                      <a:cubicBezTo>
                        <a:pt x="608" y="15"/>
                        <a:pt x="356" y="12"/>
                        <a:pt x="101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5" name="Google Shape;1045;p35"/>
                <p:cNvSpPr/>
                <p:nvPr/>
              </p:nvSpPr>
              <p:spPr>
                <a:xfrm rot="-419147">
                  <a:off x="1221641" y="4045491"/>
                  <a:ext cx="93754" cy="845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71" h="4304" extrusionOk="0">
                      <a:moveTo>
                        <a:pt x="4103" y="1"/>
                      </a:moveTo>
                      <a:cubicBezTo>
                        <a:pt x="3870" y="34"/>
                        <a:pt x="3636" y="68"/>
                        <a:pt x="3369" y="101"/>
                      </a:cubicBezTo>
                      <a:cubicBezTo>
                        <a:pt x="2235" y="234"/>
                        <a:pt x="1134" y="368"/>
                        <a:pt x="0" y="468"/>
                      </a:cubicBezTo>
                      <a:cubicBezTo>
                        <a:pt x="100" y="1735"/>
                        <a:pt x="134" y="3003"/>
                        <a:pt x="134" y="4271"/>
                      </a:cubicBezTo>
                      <a:cubicBezTo>
                        <a:pt x="667" y="4304"/>
                        <a:pt x="1234" y="4304"/>
                        <a:pt x="1802" y="4304"/>
                      </a:cubicBezTo>
                      <a:cubicBezTo>
                        <a:pt x="1802" y="3937"/>
                        <a:pt x="1802" y="3603"/>
                        <a:pt x="1802" y="3270"/>
                      </a:cubicBezTo>
                      <a:cubicBezTo>
                        <a:pt x="1802" y="3070"/>
                        <a:pt x="1940" y="2959"/>
                        <a:pt x="2083" y="2959"/>
                      </a:cubicBezTo>
                      <a:cubicBezTo>
                        <a:pt x="2202" y="2959"/>
                        <a:pt x="2323" y="3036"/>
                        <a:pt x="2369" y="3203"/>
                      </a:cubicBezTo>
                      <a:cubicBezTo>
                        <a:pt x="2435" y="3537"/>
                        <a:pt x="2535" y="3904"/>
                        <a:pt x="2602" y="4271"/>
                      </a:cubicBezTo>
                      <a:cubicBezTo>
                        <a:pt x="2969" y="4271"/>
                        <a:pt x="3303" y="4237"/>
                        <a:pt x="3670" y="4237"/>
                      </a:cubicBezTo>
                      <a:cubicBezTo>
                        <a:pt x="4036" y="4204"/>
                        <a:pt x="4403" y="4171"/>
                        <a:pt x="4770" y="4137"/>
                      </a:cubicBezTo>
                      <a:cubicBezTo>
                        <a:pt x="4604" y="2736"/>
                        <a:pt x="4470" y="1335"/>
                        <a:pt x="4103" y="1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6" name="Google Shape;1046;p35"/>
                <p:cNvSpPr/>
                <p:nvPr/>
              </p:nvSpPr>
              <p:spPr>
                <a:xfrm rot="-419147">
                  <a:off x="1305345" y="4014014"/>
                  <a:ext cx="118004" cy="1002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05" h="5104" extrusionOk="0">
                      <a:moveTo>
                        <a:pt x="5170" y="0"/>
                      </a:moveTo>
                      <a:cubicBezTo>
                        <a:pt x="3469" y="400"/>
                        <a:pt x="1768" y="701"/>
                        <a:pt x="0" y="967"/>
                      </a:cubicBezTo>
                      <a:cubicBezTo>
                        <a:pt x="500" y="2302"/>
                        <a:pt x="701" y="3703"/>
                        <a:pt x="967" y="5104"/>
                      </a:cubicBezTo>
                      <a:cubicBezTo>
                        <a:pt x="2068" y="5004"/>
                        <a:pt x="3202" y="4837"/>
                        <a:pt x="4336" y="4670"/>
                      </a:cubicBezTo>
                      <a:cubicBezTo>
                        <a:pt x="4303" y="4403"/>
                        <a:pt x="4270" y="4136"/>
                        <a:pt x="4270" y="3870"/>
                      </a:cubicBezTo>
                      <a:cubicBezTo>
                        <a:pt x="4252" y="3677"/>
                        <a:pt x="4354" y="3585"/>
                        <a:pt x="4474" y="3585"/>
                      </a:cubicBezTo>
                      <a:cubicBezTo>
                        <a:pt x="4583" y="3585"/>
                        <a:pt x="4707" y="3660"/>
                        <a:pt x="4770" y="3803"/>
                      </a:cubicBezTo>
                      <a:cubicBezTo>
                        <a:pt x="4870" y="4003"/>
                        <a:pt x="4970" y="4237"/>
                        <a:pt x="5137" y="4537"/>
                      </a:cubicBezTo>
                      <a:cubicBezTo>
                        <a:pt x="5404" y="4470"/>
                        <a:pt x="5704" y="4403"/>
                        <a:pt x="6004" y="4337"/>
                      </a:cubicBezTo>
                      <a:cubicBezTo>
                        <a:pt x="5737" y="2902"/>
                        <a:pt x="5471" y="1434"/>
                        <a:pt x="5170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7" name="Google Shape;1047;p35"/>
                <p:cNvSpPr/>
                <p:nvPr/>
              </p:nvSpPr>
              <p:spPr>
                <a:xfrm rot="-419147">
                  <a:off x="1421415" y="3982264"/>
                  <a:ext cx="80628" cy="990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03" h="5038" extrusionOk="0">
                      <a:moveTo>
                        <a:pt x="3002" y="0"/>
                      </a:moveTo>
                      <a:cubicBezTo>
                        <a:pt x="2001" y="267"/>
                        <a:pt x="1001" y="534"/>
                        <a:pt x="0" y="768"/>
                      </a:cubicBezTo>
                      <a:cubicBezTo>
                        <a:pt x="467" y="2169"/>
                        <a:pt x="867" y="3603"/>
                        <a:pt x="1234" y="5037"/>
                      </a:cubicBezTo>
                      <a:cubicBezTo>
                        <a:pt x="2202" y="4804"/>
                        <a:pt x="3169" y="4504"/>
                        <a:pt x="4103" y="4170"/>
                      </a:cubicBezTo>
                      <a:cubicBezTo>
                        <a:pt x="3769" y="2736"/>
                        <a:pt x="3436" y="1335"/>
                        <a:pt x="3002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8" name="Google Shape;1048;p35"/>
                <p:cNvSpPr/>
                <p:nvPr/>
              </p:nvSpPr>
              <p:spPr>
                <a:xfrm rot="-419147">
                  <a:off x="1174962" y="4065233"/>
                  <a:ext cx="36727" cy="734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9" h="3737" extrusionOk="0">
                      <a:moveTo>
                        <a:pt x="1835" y="1"/>
                      </a:moveTo>
                      <a:lnTo>
                        <a:pt x="1835" y="1"/>
                      </a:lnTo>
                      <a:cubicBezTo>
                        <a:pt x="1234" y="34"/>
                        <a:pt x="601" y="101"/>
                        <a:pt x="0" y="134"/>
                      </a:cubicBezTo>
                      <a:cubicBezTo>
                        <a:pt x="67" y="1268"/>
                        <a:pt x="100" y="2436"/>
                        <a:pt x="134" y="3637"/>
                      </a:cubicBezTo>
                      <a:cubicBezTo>
                        <a:pt x="701" y="3670"/>
                        <a:pt x="1234" y="3703"/>
                        <a:pt x="1768" y="3737"/>
                      </a:cubicBezTo>
                      <a:cubicBezTo>
                        <a:pt x="1835" y="2502"/>
                        <a:pt x="1868" y="1235"/>
                        <a:pt x="1835" y="1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9" name="Google Shape;1049;p35"/>
                <p:cNvSpPr/>
                <p:nvPr/>
              </p:nvSpPr>
              <p:spPr>
                <a:xfrm rot="-419147">
                  <a:off x="1534290" y="3945968"/>
                  <a:ext cx="47221" cy="760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3" h="3870" extrusionOk="0">
                      <a:moveTo>
                        <a:pt x="1001" y="0"/>
                      </a:moveTo>
                      <a:cubicBezTo>
                        <a:pt x="901" y="34"/>
                        <a:pt x="768" y="100"/>
                        <a:pt x="667" y="134"/>
                      </a:cubicBezTo>
                      <a:cubicBezTo>
                        <a:pt x="434" y="200"/>
                        <a:pt x="200" y="267"/>
                        <a:pt x="0" y="334"/>
                      </a:cubicBezTo>
                      <a:cubicBezTo>
                        <a:pt x="567" y="1435"/>
                        <a:pt x="1168" y="2535"/>
                        <a:pt x="1601" y="3736"/>
                      </a:cubicBezTo>
                      <a:cubicBezTo>
                        <a:pt x="1635" y="3803"/>
                        <a:pt x="1635" y="3836"/>
                        <a:pt x="1668" y="3870"/>
                      </a:cubicBezTo>
                      <a:cubicBezTo>
                        <a:pt x="1902" y="3736"/>
                        <a:pt x="2135" y="3603"/>
                        <a:pt x="2402" y="3469"/>
                      </a:cubicBezTo>
                      <a:cubicBezTo>
                        <a:pt x="1935" y="2268"/>
                        <a:pt x="1501" y="1101"/>
                        <a:pt x="1001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0" name="Google Shape;1050;p35"/>
                <p:cNvSpPr/>
                <p:nvPr/>
              </p:nvSpPr>
              <p:spPr>
                <a:xfrm rot="-419147">
                  <a:off x="1494996" y="3959871"/>
                  <a:ext cx="60996" cy="852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4" h="4337" extrusionOk="0">
                      <a:moveTo>
                        <a:pt x="1535" y="1"/>
                      </a:moveTo>
                      <a:cubicBezTo>
                        <a:pt x="1035" y="167"/>
                        <a:pt x="535" y="301"/>
                        <a:pt x="1" y="468"/>
                      </a:cubicBezTo>
                      <a:cubicBezTo>
                        <a:pt x="601" y="1668"/>
                        <a:pt x="1168" y="2969"/>
                        <a:pt x="1702" y="4337"/>
                      </a:cubicBezTo>
                      <a:cubicBezTo>
                        <a:pt x="2169" y="4137"/>
                        <a:pt x="2636" y="3937"/>
                        <a:pt x="3103" y="3703"/>
                      </a:cubicBezTo>
                      <a:cubicBezTo>
                        <a:pt x="2636" y="2436"/>
                        <a:pt x="2069" y="1235"/>
                        <a:pt x="1535" y="1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1" name="Google Shape;1051;p35"/>
                <p:cNvSpPr/>
                <p:nvPr/>
              </p:nvSpPr>
              <p:spPr>
                <a:xfrm rot="-419147">
                  <a:off x="1574180" y="3916536"/>
                  <a:ext cx="59680" cy="740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7" h="3770" extrusionOk="0">
                      <a:moveTo>
                        <a:pt x="1869" y="0"/>
                      </a:moveTo>
                      <a:cubicBezTo>
                        <a:pt x="1268" y="267"/>
                        <a:pt x="635" y="534"/>
                        <a:pt x="1" y="768"/>
                      </a:cubicBezTo>
                      <a:cubicBezTo>
                        <a:pt x="568" y="1735"/>
                        <a:pt x="1135" y="2736"/>
                        <a:pt x="1702" y="3770"/>
                      </a:cubicBezTo>
                      <a:cubicBezTo>
                        <a:pt x="2136" y="3503"/>
                        <a:pt x="2603" y="3236"/>
                        <a:pt x="3036" y="2936"/>
                      </a:cubicBezTo>
                      <a:cubicBezTo>
                        <a:pt x="3003" y="2836"/>
                        <a:pt x="2970" y="2736"/>
                        <a:pt x="2936" y="2669"/>
                      </a:cubicBezTo>
                      <a:cubicBezTo>
                        <a:pt x="2536" y="1802"/>
                        <a:pt x="2202" y="901"/>
                        <a:pt x="1869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2" name="Google Shape;1052;p35"/>
                <p:cNvSpPr/>
                <p:nvPr/>
              </p:nvSpPr>
              <p:spPr>
                <a:xfrm rot="-419147">
                  <a:off x="1615645" y="3877752"/>
                  <a:ext cx="71470" cy="839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7" h="4271" extrusionOk="0">
                      <a:moveTo>
                        <a:pt x="2836" y="0"/>
                      </a:moveTo>
                      <a:cubicBezTo>
                        <a:pt x="1902" y="534"/>
                        <a:pt x="968" y="1035"/>
                        <a:pt x="1" y="1468"/>
                      </a:cubicBezTo>
                      <a:cubicBezTo>
                        <a:pt x="434" y="2402"/>
                        <a:pt x="834" y="3336"/>
                        <a:pt x="1235" y="4270"/>
                      </a:cubicBezTo>
                      <a:cubicBezTo>
                        <a:pt x="2069" y="3736"/>
                        <a:pt x="2869" y="3169"/>
                        <a:pt x="3636" y="2536"/>
                      </a:cubicBezTo>
                      <a:cubicBezTo>
                        <a:pt x="3403" y="1635"/>
                        <a:pt x="3136" y="801"/>
                        <a:pt x="2836" y="0"/>
                      </a:cubicBezTo>
                      <a:close/>
                    </a:path>
                  </a:pathLst>
                </a:custGeom>
                <a:solidFill>
                  <a:srgbClr val="FFFFFF">
                    <a:alpha val="169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3" name="Google Shape;1053;p35"/>
                <p:cNvSpPr/>
                <p:nvPr/>
              </p:nvSpPr>
              <p:spPr>
                <a:xfrm rot="-419147">
                  <a:off x="1174688" y="3537598"/>
                  <a:ext cx="117218" cy="1601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65" h="8150" extrusionOk="0">
                      <a:moveTo>
                        <a:pt x="5794" y="1"/>
                      </a:moveTo>
                      <a:cubicBezTo>
                        <a:pt x="5787" y="1"/>
                        <a:pt x="5779" y="2"/>
                        <a:pt x="5772" y="5"/>
                      </a:cubicBezTo>
                      <a:cubicBezTo>
                        <a:pt x="3904" y="238"/>
                        <a:pt x="1802" y="1005"/>
                        <a:pt x="868" y="2740"/>
                      </a:cubicBezTo>
                      <a:cubicBezTo>
                        <a:pt x="1" y="4441"/>
                        <a:pt x="101" y="6409"/>
                        <a:pt x="1135" y="7977"/>
                      </a:cubicBezTo>
                      <a:cubicBezTo>
                        <a:pt x="1212" y="8098"/>
                        <a:pt x="1332" y="8150"/>
                        <a:pt x="1455" y="8150"/>
                      </a:cubicBezTo>
                      <a:cubicBezTo>
                        <a:pt x="1703" y="8150"/>
                        <a:pt x="1958" y="7934"/>
                        <a:pt x="1869" y="7643"/>
                      </a:cubicBezTo>
                      <a:cubicBezTo>
                        <a:pt x="902" y="4741"/>
                        <a:pt x="3937" y="1939"/>
                        <a:pt x="5872" y="238"/>
                      </a:cubicBezTo>
                      <a:cubicBezTo>
                        <a:pt x="5964" y="177"/>
                        <a:pt x="5886" y="1"/>
                        <a:pt x="5794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054" name="Google Shape;1054;p35"/>
              <p:cNvSpPr/>
              <p:nvPr/>
            </p:nvSpPr>
            <p:spPr>
              <a:xfrm rot="1129148" flipH="1">
                <a:off x="7578502" y="1354616"/>
                <a:ext cx="80629" cy="77134"/>
              </a:xfrm>
              <a:custGeom>
                <a:avLst/>
                <a:gdLst/>
                <a:ahLst/>
                <a:cxnLst/>
                <a:rect l="l" t="t" r="r" b="b"/>
                <a:pathLst>
                  <a:path w="3737" h="3543" extrusionOk="0">
                    <a:moveTo>
                      <a:pt x="1753" y="0"/>
                    </a:moveTo>
                    <a:cubicBezTo>
                      <a:pt x="1575" y="0"/>
                      <a:pt x="1399" y="27"/>
                      <a:pt x="1235" y="73"/>
                    </a:cubicBezTo>
                    <a:cubicBezTo>
                      <a:pt x="734" y="207"/>
                      <a:pt x="267" y="507"/>
                      <a:pt x="1" y="1007"/>
                    </a:cubicBezTo>
                    <a:cubicBezTo>
                      <a:pt x="401" y="707"/>
                      <a:pt x="835" y="574"/>
                      <a:pt x="1268" y="540"/>
                    </a:cubicBezTo>
                    <a:cubicBezTo>
                      <a:pt x="1322" y="536"/>
                      <a:pt x="1377" y="534"/>
                      <a:pt x="1431" y="534"/>
                    </a:cubicBezTo>
                    <a:cubicBezTo>
                      <a:pt x="1809" y="534"/>
                      <a:pt x="2177" y="636"/>
                      <a:pt x="2469" y="841"/>
                    </a:cubicBezTo>
                    <a:cubicBezTo>
                      <a:pt x="2803" y="1107"/>
                      <a:pt x="3069" y="1474"/>
                      <a:pt x="3236" y="1941"/>
                    </a:cubicBezTo>
                    <a:cubicBezTo>
                      <a:pt x="3403" y="2408"/>
                      <a:pt x="3503" y="2975"/>
                      <a:pt x="3570" y="3543"/>
                    </a:cubicBezTo>
                    <a:cubicBezTo>
                      <a:pt x="3703" y="2975"/>
                      <a:pt x="3737" y="2375"/>
                      <a:pt x="3603" y="1775"/>
                    </a:cubicBezTo>
                    <a:cubicBezTo>
                      <a:pt x="3570" y="1474"/>
                      <a:pt x="3436" y="1174"/>
                      <a:pt x="3303" y="941"/>
                    </a:cubicBezTo>
                    <a:cubicBezTo>
                      <a:pt x="3136" y="674"/>
                      <a:pt x="2936" y="440"/>
                      <a:pt x="2703" y="307"/>
                    </a:cubicBezTo>
                    <a:cubicBezTo>
                      <a:pt x="2421" y="90"/>
                      <a:pt x="2083" y="0"/>
                      <a:pt x="1753" y="0"/>
                    </a:cubicBezTo>
                    <a:close/>
                  </a:path>
                </a:pathLst>
              </a:custGeom>
              <a:solidFill>
                <a:srgbClr val="000000">
                  <a:alpha val="4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5" name="Google Shape;1055;p35"/>
              <p:cNvSpPr/>
              <p:nvPr/>
            </p:nvSpPr>
            <p:spPr>
              <a:xfrm rot="1129148" flipH="1">
                <a:off x="7271332" y="1303010"/>
                <a:ext cx="195996" cy="96836"/>
              </a:xfrm>
              <a:custGeom>
                <a:avLst/>
                <a:gdLst/>
                <a:ahLst/>
                <a:cxnLst/>
                <a:rect l="l" t="t" r="r" b="b"/>
                <a:pathLst>
                  <a:path w="9084" h="4448" extrusionOk="0">
                    <a:moveTo>
                      <a:pt x="4838" y="0"/>
                    </a:moveTo>
                    <a:cubicBezTo>
                      <a:pt x="3392" y="0"/>
                      <a:pt x="1679" y="537"/>
                      <a:pt x="31" y="1712"/>
                    </a:cubicBezTo>
                    <a:cubicBezTo>
                      <a:pt x="8" y="1736"/>
                      <a:pt x="1" y="1759"/>
                      <a:pt x="22" y="1759"/>
                    </a:cubicBezTo>
                    <a:cubicBezTo>
                      <a:pt x="31" y="1759"/>
                      <a:pt x="45" y="1755"/>
                      <a:pt x="65" y="1746"/>
                    </a:cubicBezTo>
                    <a:cubicBezTo>
                      <a:pt x="1303" y="1095"/>
                      <a:pt x="2569" y="797"/>
                      <a:pt x="3718" y="797"/>
                    </a:cubicBezTo>
                    <a:cubicBezTo>
                      <a:pt x="6220" y="797"/>
                      <a:pt x="8172" y="2207"/>
                      <a:pt x="8104" y="4448"/>
                    </a:cubicBezTo>
                    <a:cubicBezTo>
                      <a:pt x="8104" y="4448"/>
                      <a:pt x="8137" y="4448"/>
                      <a:pt x="8170" y="4414"/>
                    </a:cubicBezTo>
                    <a:cubicBezTo>
                      <a:pt x="9084" y="1652"/>
                      <a:pt x="7373" y="0"/>
                      <a:pt x="4838" y="0"/>
                    </a:cubicBezTo>
                    <a:close/>
                  </a:path>
                </a:pathLst>
              </a:custGeom>
              <a:solidFill>
                <a:srgbClr val="000000">
                  <a:alpha val="4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6" name="Google Shape;1056;p35"/>
              <p:cNvSpPr/>
              <p:nvPr/>
            </p:nvSpPr>
            <p:spPr>
              <a:xfrm rot="1129148" flipH="1">
                <a:off x="7398374" y="1295680"/>
                <a:ext cx="59053" cy="15936"/>
              </a:xfrm>
              <a:custGeom>
                <a:avLst/>
                <a:gdLst/>
                <a:ahLst/>
                <a:cxnLst/>
                <a:rect l="l" t="t" r="r" b="b"/>
                <a:pathLst>
                  <a:path w="2737" h="732" extrusionOk="0">
                    <a:moveTo>
                      <a:pt x="1304" y="1"/>
                    </a:moveTo>
                    <a:cubicBezTo>
                      <a:pt x="836" y="1"/>
                      <a:pt x="372" y="179"/>
                      <a:pt x="1" y="631"/>
                    </a:cubicBezTo>
                    <a:cubicBezTo>
                      <a:pt x="1" y="664"/>
                      <a:pt x="1" y="731"/>
                      <a:pt x="34" y="731"/>
                    </a:cubicBezTo>
                    <a:cubicBezTo>
                      <a:pt x="693" y="658"/>
                      <a:pt x="1335" y="477"/>
                      <a:pt x="1971" y="477"/>
                    </a:cubicBezTo>
                    <a:cubicBezTo>
                      <a:pt x="2204" y="477"/>
                      <a:pt x="2437" y="502"/>
                      <a:pt x="2669" y="564"/>
                    </a:cubicBezTo>
                    <a:cubicBezTo>
                      <a:pt x="2736" y="564"/>
                      <a:pt x="2736" y="531"/>
                      <a:pt x="2703" y="498"/>
                    </a:cubicBezTo>
                    <a:cubicBezTo>
                      <a:pt x="2307" y="205"/>
                      <a:pt x="1804" y="1"/>
                      <a:pt x="1304" y="1"/>
                    </a:cubicBezTo>
                    <a:close/>
                  </a:path>
                </a:pathLst>
              </a:custGeom>
              <a:solidFill>
                <a:srgbClr val="000000">
                  <a:alpha val="4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7" name="Google Shape;1057;p35"/>
              <p:cNvSpPr/>
              <p:nvPr/>
            </p:nvSpPr>
            <p:spPr>
              <a:xfrm rot="1129148" flipH="1">
                <a:off x="7680558" y="1224798"/>
                <a:ext cx="115129" cy="130755"/>
              </a:xfrm>
              <a:custGeom>
                <a:avLst/>
                <a:gdLst/>
                <a:ahLst/>
                <a:cxnLst/>
                <a:rect l="l" t="t" r="r" b="b"/>
                <a:pathLst>
                  <a:path w="5336" h="6006" extrusionOk="0">
                    <a:moveTo>
                      <a:pt x="2492" y="0"/>
                    </a:moveTo>
                    <a:cubicBezTo>
                      <a:pt x="1717" y="0"/>
                      <a:pt x="843" y="529"/>
                      <a:pt x="0" y="1714"/>
                    </a:cubicBezTo>
                    <a:cubicBezTo>
                      <a:pt x="0" y="1747"/>
                      <a:pt x="0" y="1781"/>
                      <a:pt x="0" y="1781"/>
                    </a:cubicBezTo>
                    <a:cubicBezTo>
                      <a:pt x="617" y="1234"/>
                      <a:pt x="1251" y="981"/>
                      <a:pt x="1846" y="981"/>
                    </a:cubicBezTo>
                    <a:cubicBezTo>
                      <a:pt x="3504" y="981"/>
                      <a:pt x="4868" y="2941"/>
                      <a:pt x="4770" y="5984"/>
                    </a:cubicBezTo>
                    <a:cubicBezTo>
                      <a:pt x="4770" y="5997"/>
                      <a:pt x="4782" y="6006"/>
                      <a:pt x="4795" y="6006"/>
                    </a:cubicBezTo>
                    <a:cubicBezTo>
                      <a:pt x="4814" y="6006"/>
                      <a:pt x="4837" y="5989"/>
                      <a:pt x="4837" y="5950"/>
                    </a:cubicBezTo>
                    <a:cubicBezTo>
                      <a:pt x="5336" y="2389"/>
                      <a:pt x="4138" y="0"/>
                      <a:pt x="2492" y="0"/>
                    </a:cubicBezTo>
                    <a:close/>
                  </a:path>
                </a:pathLst>
              </a:custGeom>
              <a:solidFill>
                <a:srgbClr val="000000">
                  <a:alpha val="4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8" name="Google Shape;1058;p35"/>
              <p:cNvSpPr/>
              <p:nvPr/>
            </p:nvSpPr>
            <p:spPr>
              <a:xfrm rot="1129148" flipH="1">
                <a:off x="7663646" y="1240544"/>
                <a:ext cx="28825" cy="45348"/>
              </a:xfrm>
              <a:custGeom>
                <a:avLst/>
                <a:gdLst/>
                <a:ahLst/>
                <a:cxnLst/>
                <a:rect l="l" t="t" r="r" b="b"/>
                <a:pathLst>
                  <a:path w="1336" h="2083" extrusionOk="0">
                    <a:moveTo>
                      <a:pt x="68" y="1"/>
                    </a:moveTo>
                    <a:cubicBezTo>
                      <a:pt x="34" y="1"/>
                      <a:pt x="1" y="34"/>
                      <a:pt x="34" y="67"/>
                    </a:cubicBezTo>
                    <a:cubicBezTo>
                      <a:pt x="501" y="568"/>
                      <a:pt x="568" y="1368"/>
                      <a:pt x="835" y="2069"/>
                    </a:cubicBezTo>
                    <a:cubicBezTo>
                      <a:pt x="835" y="2078"/>
                      <a:pt x="841" y="2082"/>
                      <a:pt x="849" y="2082"/>
                    </a:cubicBezTo>
                    <a:cubicBezTo>
                      <a:pt x="868" y="2082"/>
                      <a:pt x="902" y="2059"/>
                      <a:pt x="902" y="2035"/>
                    </a:cubicBezTo>
                    <a:cubicBezTo>
                      <a:pt x="1335" y="935"/>
                      <a:pt x="735" y="201"/>
                      <a:pt x="68" y="1"/>
                    </a:cubicBezTo>
                    <a:close/>
                  </a:path>
                </a:pathLst>
              </a:custGeom>
              <a:solidFill>
                <a:srgbClr val="000000">
                  <a:alpha val="4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9" name="Google Shape;1059;p35"/>
              <p:cNvSpPr/>
              <p:nvPr/>
            </p:nvSpPr>
            <p:spPr>
              <a:xfrm rot="1129148" flipH="1">
                <a:off x="7379500" y="1363116"/>
                <a:ext cx="335074" cy="180240"/>
              </a:xfrm>
              <a:custGeom>
                <a:avLst/>
                <a:gdLst/>
                <a:ahLst/>
                <a:cxnLst/>
                <a:rect l="l" t="t" r="r" b="b"/>
                <a:pathLst>
                  <a:path w="15530" h="8279" extrusionOk="0">
                    <a:moveTo>
                      <a:pt x="171" y="0"/>
                    </a:moveTo>
                    <a:cubicBezTo>
                      <a:pt x="84" y="0"/>
                      <a:pt x="1" y="101"/>
                      <a:pt x="51" y="202"/>
                    </a:cubicBezTo>
                    <a:cubicBezTo>
                      <a:pt x="919" y="1770"/>
                      <a:pt x="2120" y="3237"/>
                      <a:pt x="3587" y="4538"/>
                    </a:cubicBezTo>
                    <a:cubicBezTo>
                      <a:pt x="4988" y="5806"/>
                      <a:pt x="6723" y="7140"/>
                      <a:pt x="8758" y="7941"/>
                    </a:cubicBezTo>
                    <a:cubicBezTo>
                      <a:pt x="9184" y="8123"/>
                      <a:pt x="9667" y="8278"/>
                      <a:pt x="10230" y="8278"/>
                    </a:cubicBezTo>
                    <a:cubicBezTo>
                      <a:pt x="10283" y="8278"/>
                      <a:pt x="10337" y="8277"/>
                      <a:pt x="10392" y="8274"/>
                    </a:cubicBezTo>
                    <a:cubicBezTo>
                      <a:pt x="12427" y="8174"/>
                      <a:pt x="14362" y="6440"/>
                      <a:pt x="15462" y="5139"/>
                    </a:cubicBezTo>
                    <a:cubicBezTo>
                      <a:pt x="15529" y="5072"/>
                      <a:pt x="15462" y="4938"/>
                      <a:pt x="15362" y="4938"/>
                    </a:cubicBezTo>
                    <a:cubicBezTo>
                      <a:pt x="14583" y="5039"/>
                      <a:pt x="13795" y="5090"/>
                      <a:pt x="13007" y="5090"/>
                    </a:cubicBezTo>
                    <a:cubicBezTo>
                      <a:pt x="10928" y="5090"/>
                      <a:pt x="8839" y="4739"/>
                      <a:pt x="6856" y="4038"/>
                    </a:cubicBezTo>
                    <a:cubicBezTo>
                      <a:pt x="4421" y="3204"/>
                      <a:pt x="2153" y="1803"/>
                      <a:pt x="252" y="35"/>
                    </a:cubicBezTo>
                    <a:cubicBezTo>
                      <a:pt x="227" y="11"/>
                      <a:pt x="199" y="0"/>
                      <a:pt x="17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0" name="Google Shape;1060;p35"/>
              <p:cNvSpPr/>
              <p:nvPr/>
            </p:nvSpPr>
            <p:spPr>
              <a:xfrm rot="1129148" flipH="1">
                <a:off x="7416626" y="1369269"/>
                <a:ext cx="296928" cy="180240"/>
              </a:xfrm>
              <a:custGeom>
                <a:avLst/>
                <a:gdLst/>
                <a:ahLst/>
                <a:cxnLst/>
                <a:rect l="l" t="t" r="r" b="b"/>
                <a:pathLst>
                  <a:path w="13762" h="8279" extrusionOk="0">
                    <a:moveTo>
                      <a:pt x="171" y="0"/>
                    </a:moveTo>
                    <a:cubicBezTo>
                      <a:pt x="84" y="0"/>
                      <a:pt x="1" y="101"/>
                      <a:pt x="51" y="202"/>
                    </a:cubicBezTo>
                    <a:cubicBezTo>
                      <a:pt x="919" y="1770"/>
                      <a:pt x="2120" y="3237"/>
                      <a:pt x="3587" y="4572"/>
                    </a:cubicBezTo>
                    <a:cubicBezTo>
                      <a:pt x="5022" y="5806"/>
                      <a:pt x="6723" y="7140"/>
                      <a:pt x="8758" y="7941"/>
                    </a:cubicBezTo>
                    <a:cubicBezTo>
                      <a:pt x="9184" y="8123"/>
                      <a:pt x="9694" y="8278"/>
                      <a:pt x="10237" y="8278"/>
                    </a:cubicBezTo>
                    <a:cubicBezTo>
                      <a:pt x="10289" y="8278"/>
                      <a:pt x="10340" y="8277"/>
                      <a:pt x="10392" y="8274"/>
                    </a:cubicBezTo>
                    <a:cubicBezTo>
                      <a:pt x="11026" y="8241"/>
                      <a:pt x="11660" y="8041"/>
                      <a:pt x="12260" y="7740"/>
                    </a:cubicBezTo>
                    <a:cubicBezTo>
                      <a:pt x="12260" y="7407"/>
                      <a:pt x="12260" y="7073"/>
                      <a:pt x="12193" y="6773"/>
                    </a:cubicBezTo>
                    <a:cubicBezTo>
                      <a:pt x="12827" y="6306"/>
                      <a:pt x="13361" y="5739"/>
                      <a:pt x="13761" y="5072"/>
                    </a:cubicBezTo>
                    <a:lnTo>
                      <a:pt x="13761" y="5072"/>
                    </a:lnTo>
                    <a:cubicBezTo>
                      <a:pt x="13492" y="5083"/>
                      <a:pt x="13222" y="5089"/>
                      <a:pt x="12953" y="5089"/>
                    </a:cubicBezTo>
                    <a:cubicBezTo>
                      <a:pt x="10889" y="5089"/>
                      <a:pt x="8833" y="4750"/>
                      <a:pt x="6856" y="4071"/>
                    </a:cubicBezTo>
                    <a:cubicBezTo>
                      <a:pt x="4421" y="3204"/>
                      <a:pt x="2153" y="1836"/>
                      <a:pt x="252" y="35"/>
                    </a:cubicBezTo>
                    <a:cubicBezTo>
                      <a:pt x="227" y="11"/>
                      <a:pt x="199" y="0"/>
                      <a:pt x="17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061" name="Google Shape;1061;p35"/>
          <p:cNvSpPr txBox="1">
            <a:spLocks noGrp="1"/>
          </p:cNvSpPr>
          <p:nvPr>
            <p:ph type="subTitle" idx="1"/>
          </p:nvPr>
        </p:nvSpPr>
        <p:spPr>
          <a:xfrm>
            <a:off x="2594681" y="3673502"/>
            <a:ext cx="4125000" cy="32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Воспитатель: Акберова У.А.</a:t>
            </a:r>
            <a:endParaRPr dirty="0"/>
          </a:p>
        </p:txBody>
      </p:sp>
      <p:sp>
        <p:nvSpPr>
          <p:cNvPr id="1062" name="Google Shape;1062;p35"/>
          <p:cNvSpPr/>
          <p:nvPr/>
        </p:nvSpPr>
        <p:spPr>
          <a:xfrm>
            <a:off x="6990778" y="411379"/>
            <a:ext cx="219073" cy="179081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63" name="Google Shape;1063;p35"/>
          <p:cNvGrpSpPr/>
          <p:nvPr/>
        </p:nvGrpSpPr>
        <p:grpSpPr>
          <a:xfrm>
            <a:off x="846600" y="124536"/>
            <a:ext cx="1005345" cy="869884"/>
            <a:chOff x="968013" y="650077"/>
            <a:chExt cx="777108" cy="672348"/>
          </a:xfrm>
        </p:grpSpPr>
        <p:sp>
          <p:nvSpPr>
            <p:cNvPr id="1064" name="Google Shape;1064;p35"/>
            <p:cNvSpPr/>
            <p:nvPr/>
          </p:nvSpPr>
          <p:spPr>
            <a:xfrm rot="-1397473">
              <a:off x="1241414" y="935197"/>
              <a:ext cx="332432" cy="272827"/>
            </a:xfrm>
            <a:custGeom>
              <a:avLst/>
              <a:gdLst/>
              <a:ahLst/>
              <a:cxnLst/>
              <a:rect l="l" t="t" r="r" b="b"/>
              <a:pathLst>
                <a:path w="16879" h="13851" extrusionOk="0">
                  <a:moveTo>
                    <a:pt x="7659" y="0"/>
                  </a:moveTo>
                  <a:cubicBezTo>
                    <a:pt x="394" y="0"/>
                    <a:pt x="0" y="10073"/>
                    <a:pt x="100" y="13845"/>
                  </a:cubicBezTo>
                  <a:cubicBezTo>
                    <a:pt x="316" y="13849"/>
                    <a:pt x="529" y="13851"/>
                    <a:pt x="738" y="13851"/>
                  </a:cubicBezTo>
                  <a:cubicBezTo>
                    <a:pt x="2454" y="13851"/>
                    <a:pt x="3842" y="13738"/>
                    <a:pt x="4169" y="13679"/>
                  </a:cubicBezTo>
                  <a:cubicBezTo>
                    <a:pt x="5237" y="13512"/>
                    <a:pt x="2668" y="3605"/>
                    <a:pt x="9206" y="3605"/>
                  </a:cubicBezTo>
                  <a:cubicBezTo>
                    <a:pt x="11636" y="3605"/>
                    <a:pt x="11222" y="12752"/>
                    <a:pt x="12449" y="12752"/>
                  </a:cubicBezTo>
                  <a:cubicBezTo>
                    <a:pt x="12468" y="12752"/>
                    <a:pt x="12488" y="12749"/>
                    <a:pt x="12509" y="12745"/>
                  </a:cubicBezTo>
                  <a:cubicBezTo>
                    <a:pt x="12976" y="12611"/>
                    <a:pt x="14810" y="12411"/>
                    <a:pt x="16878" y="12111"/>
                  </a:cubicBezTo>
                  <a:cubicBezTo>
                    <a:pt x="16445" y="8141"/>
                    <a:pt x="14710" y="169"/>
                    <a:pt x="7839" y="2"/>
                  </a:cubicBezTo>
                  <a:cubicBezTo>
                    <a:pt x="7778" y="1"/>
                    <a:pt x="7719" y="0"/>
                    <a:pt x="76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35"/>
            <p:cNvSpPr/>
            <p:nvPr/>
          </p:nvSpPr>
          <p:spPr>
            <a:xfrm rot="-1397473">
              <a:off x="1030693" y="760540"/>
              <a:ext cx="651747" cy="451423"/>
            </a:xfrm>
            <a:custGeom>
              <a:avLst/>
              <a:gdLst/>
              <a:ahLst/>
              <a:cxnLst/>
              <a:rect l="l" t="t" r="r" b="b"/>
              <a:pathLst>
                <a:path w="33092" h="22918" extrusionOk="0">
                  <a:moveTo>
                    <a:pt x="18151" y="0"/>
                  </a:moveTo>
                  <a:cubicBezTo>
                    <a:pt x="1825" y="0"/>
                    <a:pt x="301" y="20015"/>
                    <a:pt x="301" y="20015"/>
                  </a:cubicBezTo>
                  <a:cubicBezTo>
                    <a:pt x="1" y="21616"/>
                    <a:pt x="1702" y="22484"/>
                    <a:pt x="3937" y="22917"/>
                  </a:cubicBezTo>
                  <a:cubicBezTo>
                    <a:pt x="4235" y="12920"/>
                    <a:pt x="7555" y="4303"/>
                    <a:pt x="17615" y="4303"/>
                  </a:cubicBezTo>
                  <a:cubicBezTo>
                    <a:pt x="17692" y="4303"/>
                    <a:pt x="17769" y="4303"/>
                    <a:pt x="17847" y="4304"/>
                  </a:cubicBezTo>
                  <a:cubicBezTo>
                    <a:pt x="26086" y="4438"/>
                    <a:pt x="28921" y="15846"/>
                    <a:pt x="29755" y="20949"/>
                  </a:cubicBezTo>
                  <a:cubicBezTo>
                    <a:pt x="31657" y="20582"/>
                    <a:pt x="33091" y="20149"/>
                    <a:pt x="32958" y="19682"/>
                  </a:cubicBezTo>
                  <a:cubicBezTo>
                    <a:pt x="32557" y="18448"/>
                    <a:pt x="31690" y="134"/>
                    <a:pt x="18314" y="1"/>
                  </a:cubicBezTo>
                  <a:cubicBezTo>
                    <a:pt x="18259" y="1"/>
                    <a:pt x="18205" y="0"/>
                    <a:pt x="1815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35"/>
            <p:cNvSpPr/>
            <p:nvPr/>
          </p:nvSpPr>
          <p:spPr>
            <a:xfrm rot="-1397473">
              <a:off x="1126304" y="839113"/>
              <a:ext cx="508525" cy="375884"/>
            </a:xfrm>
            <a:custGeom>
              <a:avLst/>
              <a:gdLst/>
              <a:ahLst/>
              <a:cxnLst/>
              <a:rect l="l" t="t" r="r" b="b"/>
              <a:pathLst>
                <a:path w="25820" h="19083" extrusionOk="0">
                  <a:moveTo>
                    <a:pt x="13678" y="1"/>
                  </a:moveTo>
                  <a:cubicBezTo>
                    <a:pt x="3586" y="1"/>
                    <a:pt x="299" y="8618"/>
                    <a:pt x="1" y="18615"/>
                  </a:cubicBezTo>
                  <a:cubicBezTo>
                    <a:pt x="1535" y="18949"/>
                    <a:pt x="3337" y="19049"/>
                    <a:pt x="4938" y="19082"/>
                  </a:cubicBezTo>
                  <a:cubicBezTo>
                    <a:pt x="4838" y="15310"/>
                    <a:pt x="5232" y="5237"/>
                    <a:pt x="12497" y="5237"/>
                  </a:cubicBezTo>
                  <a:cubicBezTo>
                    <a:pt x="12557" y="5237"/>
                    <a:pt x="12616" y="5238"/>
                    <a:pt x="12677" y="5239"/>
                  </a:cubicBezTo>
                  <a:cubicBezTo>
                    <a:pt x="19515" y="5406"/>
                    <a:pt x="21283" y="13378"/>
                    <a:pt x="21716" y="17348"/>
                  </a:cubicBezTo>
                  <a:cubicBezTo>
                    <a:pt x="23084" y="17148"/>
                    <a:pt x="24552" y="16914"/>
                    <a:pt x="25819" y="16647"/>
                  </a:cubicBezTo>
                  <a:cubicBezTo>
                    <a:pt x="24985" y="11544"/>
                    <a:pt x="22117" y="136"/>
                    <a:pt x="13911" y="2"/>
                  </a:cubicBezTo>
                  <a:cubicBezTo>
                    <a:pt x="13833" y="1"/>
                    <a:pt x="13755" y="1"/>
                    <a:pt x="1367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67" name="Google Shape;1067;p35"/>
          <p:cNvGrpSpPr/>
          <p:nvPr/>
        </p:nvGrpSpPr>
        <p:grpSpPr>
          <a:xfrm rot="2235294">
            <a:off x="7205532" y="3845215"/>
            <a:ext cx="777157" cy="672390"/>
            <a:chOff x="968013" y="650077"/>
            <a:chExt cx="777108" cy="672348"/>
          </a:xfrm>
        </p:grpSpPr>
        <p:sp>
          <p:nvSpPr>
            <p:cNvPr id="1068" name="Google Shape;1068;p35"/>
            <p:cNvSpPr/>
            <p:nvPr/>
          </p:nvSpPr>
          <p:spPr>
            <a:xfrm rot="-1397473">
              <a:off x="1241414" y="935197"/>
              <a:ext cx="332432" cy="272827"/>
            </a:xfrm>
            <a:custGeom>
              <a:avLst/>
              <a:gdLst/>
              <a:ahLst/>
              <a:cxnLst/>
              <a:rect l="l" t="t" r="r" b="b"/>
              <a:pathLst>
                <a:path w="16879" h="13851" extrusionOk="0">
                  <a:moveTo>
                    <a:pt x="7659" y="0"/>
                  </a:moveTo>
                  <a:cubicBezTo>
                    <a:pt x="394" y="0"/>
                    <a:pt x="0" y="10073"/>
                    <a:pt x="100" y="13845"/>
                  </a:cubicBezTo>
                  <a:cubicBezTo>
                    <a:pt x="316" y="13849"/>
                    <a:pt x="529" y="13851"/>
                    <a:pt x="738" y="13851"/>
                  </a:cubicBezTo>
                  <a:cubicBezTo>
                    <a:pt x="2454" y="13851"/>
                    <a:pt x="3842" y="13738"/>
                    <a:pt x="4169" y="13679"/>
                  </a:cubicBezTo>
                  <a:cubicBezTo>
                    <a:pt x="5237" y="13512"/>
                    <a:pt x="2668" y="3605"/>
                    <a:pt x="9206" y="3605"/>
                  </a:cubicBezTo>
                  <a:cubicBezTo>
                    <a:pt x="11636" y="3605"/>
                    <a:pt x="11222" y="12752"/>
                    <a:pt x="12449" y="12752"/>
                  </a:cubicBezTo>
                  <a:cubicBezTo>
                    <a:pt x="12468" y="12752"/>
                    <a:pt x="12488" y="12749"/>
                    <a:pt x="12509" y="12745"/>
                  </a:cubicBezTo>
                  <a:cubicBezTo>
                    <a:pt x="12976" y="12611"/>
                    <a:pt x="14810" y="12411"/>
                    <a:pt x="16878" y="12111"/>
                  </a:cubicBezTo>
                  <a:cubicBezTo>
                    <a:pt x="16445" y="8141"/>
                    <a:pt x="14710" y="169"/>
                    <a:pt x="7839" y="2"/>
                  </a:cubicBezTo>
                  <a:cubicBezTo>
                    <a:pt x="7778" y="1"/>
                    <a:pt x="7719" y="0"/>
                    <a:pt x="76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35"/>
            <p:cNvSpPr/>
            <p:nvPr/>
          </p:nvSpPr>
          <p:spPr>
            <a:xfrm rot="-1397473">
              <a:off x="1030693" y="760540"/>
              <a:ext cx="651747" cy="451423"/>
            </a:xfrm>
            <a:custGeom>
              <a:avLst/>
              <a:gdLst/>
              <a:ahLst/>
              <a:cxnLst/>
              <a:rect l="l" t="t" r="r" b="b"/>
              <a:pathLst>
                <a:path w="33092" h="22918" extrusionOk="0">
                  <a:moveTo>
                    <a:pt x="18151" y="0"/>
                  </a:moveTo>
                  <a:cubicBezTo>
                    <a:pt x="1825" y="0"/>
                    <a:pt x="301" y="20015"/>
                    <a:pt x="301" y="20015"/>
                  </a:cubicBezTo>
                  <a:cubicBezTo>
                    <a:pt x="1" y="21616"/>
                    <a:pt x="1702" y="22484"/>
                    <a:pt x="3937" y="22917"/>
                  </a:cubicBezTo>
                  <a:cubicBezTo>
                    <a:pt x="4235" y="12920"/>
                    <a:pt x="7555" y="4303"/>
                    <a:pt x="17615" y="4303"/>
                  </a:cubicBezTo>
                  <a:cubicBezTo>
                    <a:pt x="17692" y="4303"/>
                    <a:pt x="17769" y="4303"/>
                    <a:pt x="17847" y="4304"/>
                  </a:cubicBezTo>
                  <a:cubicBezTo>
                    <a:pt x="26086" y="4438"/>
                    <a:pt x="28921" y="15846"/>
                    <a:pt x="29755" y="20949"/>
                  </a:cubicBezTo>
                  <a:cubicBezTo>
                    <a:pt x="31657" y="20582"/>
                    <a:pt x="33091" y="20149"/>
                    <a:pt x="32958" y="19682"/>
                  </a:cubicBezTo>
                  <a:cubicBezTo>
                    <a:pt x="32557" y="18448"/>
                    <a:pt x="31690" y="134"/>
                    <a:pt x="18314" y="1"/>
                  </a:cubicBezTo>
                  <a:cubicBezTo>
                    <a:pt x="18259" y="1"/>
                    <a:pt x="18205" y="0"/>
                    <a:pt x="1815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35"/>
            <p:cNvSpPr/>
            <p:nvPr/>
          </p:nvSpPr>
          <p:spPr>
            <a:xfrm rot="-1397473">
              <a:off x="1126304" y="839113"/>
              <a:ext cx="508525" cy="375884"/>
            </a:xfrm>
            <a:custGeom>
              <a:avLst/>
              <a:gdLst/>
              <a:ahLst/>
              <a:cxnLst/>
              <a:rect l="l" t="t" r="r" b="b"/>
              <a:pathLst>
                <a:path w="25820" h="19083" extrusionOk="0">
                  <a:moveTo>
                    <a:pt x="13678" y="1"/>
                  </a:moveTo>
                  <a:cubicBezTo>
                    <a:pt x="3586" y="1"/>
                    <a:pt x="299" y="8618"/>
                    <a:pt x="1" y="18615"/>
                  </a:cubicBezTo>
                  <a:cubicBezTo>
                    <a:pt x="1535" y="18949"/>
                    <a:pt x="3337" y="19049"/>
                    <a:pt x="4938" y="19082"/>
                  </a:cubicBezTo>
                  <a:cubicBezTo>
                    <a:pt x="4838" y="15310"/>
                    <a:pt x="5232" y="5237"/>
                    <a:pt x="12497" y="5237"/>
                  </a:cubicBezTo>
                  <a:cubicBezTo>
                    <a:pt x="12557" y="5237"/>
                    <a:pt x="12616" y="5238"/>
                    <a:pt x="12677" y="5239"/>
                  </a:cubicBezTo>
                  <a:cubicBezTo>
                    <a:pt x="19515" y="5406"/>
                    <a:pt x="21283" y="13378"/>
                    <a:pt x="21716" y="17348"/>
                  </a:cubicBezTo>
                  <a:cubicBezTo>
                    <a:pt x="23084" y="17148"/>
                    <a:pt x="24552" y="16914"/>
                    <a:pt x="25819" y="16647"/>
                  </a:cubicBezTo>
                  <a:cubicBezTo>
                    <a:pt x="24985" y="11544"/>
                    <a:pt x="22117" y="136"/>
                    <a:pt x="13911" y="2"/>
                  </a:cubicBezTo>
                  <a:cubicBezTo>
                    <a:pt x="13833" y="1"/>
                    <a:pt x="13755" y="1"/>
                    <a:pt x="1367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71" name="Google Shape;1071;p35"/>
          <p:cNvSpPr/>
          <p:nvPr/>
        </p:nvSpPr>
        <p:spPr>
          <a:xfrm rot="-445239">
            <a:off x="2707823" y="4434040"/>
            <a:ext cx="252944" cy="168422"/>
          </a:xfrm>
          <a:custGeom>
            <a:avLst/>
            <a:gdLst/>
            <a:ahLst/>
            <a:cxnLst/>
            <a:rect l="l" t="t" r="r" b="b"/>
            <a:pathLst>
              <a:path w="20042" h="13743" extrusionOk="0">
                <a:moveTo>
                  <a:pt x="14071" y="0"/>
                </a:moveTo>
                <a:cubicBezTo>
                  <a:pt x="10001" y="0"/>
                  <a:pt x="11375" y="7108"/>
                  <a:pt x="11375" y="7108"/>
                </a:cubicBezTo>
                <a:cubicBezTo>
                  <a:pt x="11375" y="7108"/>
                  <a:pt x="9274" y="1408"/>
                  <a:pt x="6596" y="1408"/>
                </a:cubicBezTo>
                <a:cubicBezTo>
                  <a:pt x="5720" y="1408"/>
                  <a:pt x="4783" y="2019"/>
                  <a:pt x="3837" y="3639"/>
                </a:cubicBezTo>
                <a:cubicBezTo>
                  <a:pt x="1" y="10243"/>
                  <a:pt x="13177" y="13713"/>
                  <a:pt x="13177" y="13713"/>
                </a:cubicBezTo>
                <a:cubicBezTo>
                  <a:pt x="13237" y="13732"/>
                  <a:pt x="13299" y="13742"/>
                  <a:pt x="13363" y="13742"/>
                </a:cubicBezTo>
                <a:cubicBezTo>
                  <a:pt x="15662" y="13742"/>
                  <a:pt x="20041" y="1206"/>
                  <a:pt x="14978" y="103"/>
                </a:cubicBezTo>
                <a:cubicBezTo>
                  <a:pt x="14649" y="33"/>
                  <a:pt x="14348" y="0"/>
                  <a:pt x="140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2" name="Google Shape;1072;p35"/>
          <p:cNvSpPr/>
          <p:nvPr/>
        </p:nvSpPr>
        <p:spPr>
          <a:xfrm>
            <a:off x="3874900" y="803589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3" name="Google Shape;1073;p35"/>
          <p:cNvSpPr/>
          <p:nvPr/>
        </p:nvSpPr>
        <p:spPr>
          <a:xfrm rot="2135071">
            <a:off x="4341242" y="630028"/>
            <a:ext cx="398926" cy="273548"/>
          </a:xfrm>
          <a:custGeom>
            <a:avLst/>
            <a:gdLst/>
            <a:ahLst/>
            <a:cxnLst/>
            <a:rect l="l" t="t" r="r" b="b"/>
            <a:pathLst>
              <a:path w="20042" h="13743" extrusionOk="0">
                <a:moveTo>
                  <a:pt x="14071" y="0"/>
                </a:moveTo>
                <a:cubicBezTo>
                  <a:pt x="10001" y="0"/>
                  <a:pt x="11375" y="7108"/>
                  <a:pt x="11375" y="7108"/>
                </a:cubicBezTo>
                <a:cubicBezTo>
                  <a:pt x="11375" y="7108"/>
                  <a:pt x="9274" y="1408"/>
                  <a:pt x="6596" y="1408"/>
                </a:cubicBezTo>
                <a:cubicBezTo>
                  <a:pt x="5720" y="1408"/>
                  <a:pt x="4783" y="2019"/>
                  <a:pt x="3837" y="3639"/>
                </a:cubicBezTo>
                <a:cubicBezTo>
                  <a:pt x="1" y="10243"/>
                  <a:pt x="13177" y="13713"/>
                  <a:pt x="13177" y="13713"/>
                </a:cubicBezTo>
                <a:cubicBezTo>
                  <a:pt x="13237" y="13732"/>
                  <a:pt x="13299" y="13742"/>
                  <a:pt x="13363" y="13742"/>
                </a:cubicBezTo>
                <a:cubicBezTo>
                  <a:pt x="15662" y="13742"/>
                  <a:pt x="20041" y="1206"/>
                  <a:pt x="14978" y="103"/>
                </a:cubicBezTo>
                <a:cubicBezTo>
                  <a:pt x="14649" y="33"/>
                  <a:pt x="14348" y="0"/>
                  <a:pt x="1407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4" name="Google Shape;1074;p35"/>
          <p:cNvSpPr/>
          <p:nvPr/>
        </p:nvSpPr>
        <p:spPr>
          <a:xfrm rot="-4320374">
            <a:off x="5040091" y="1050090"/>
            <a:ext cx="260324" cy="227119"/>
          </a:xfrm>
          <a:custGeom>
            <a:avLst/>
            <a:gdLst/>
            <a:ahLst/>
            <a:cxnLst/>
            <a:rect l="l" t="t" r="r" b="b"/>
            <a:pathLst>
              <a:path w="4364" h="5052" extrusionOk="0">
                <a:moveTo>
                  <a:pt x="1469" y="1"/>
                </a:moveTo>
                <a:cubicBezTo>
                  <a:pt x="975" y="1"/>
                  <a:pt x="594" y="306"/>
                  <a:pt x="535" y="1091"/>
                </a:cubicBezTo>
                <a:cubicBezTo>
                  <a:pt x="535" y="1091"/>
                  <a:pt x="1" y="4493"/>
                  <a:pt x="1035" y="4994"/>
                </a:cubicBezTo>
                <a:cubicBezTo>
                  <a:pt x="1109" y="5033"/>
                  <a:pt x="1190" y="5052"/>
                  <a:pt x="1278" y="5052"/>
                </a:cubicBezTo>
                <a:cubicBezTo>
                  <a:pt x="2372" y="5052"/>
                  <a:pt x="4363" y="2141"/>
                  <a:pt x="3437" y="1091"/>
                </a:cubicBezTo>
                <a:cubicBezTo>
                  <a:pt x="2880" y="479"/>
                  <a:pt x="2087" y="1"/>
                  <a:pt x="146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5" name="Google Shape;1075;p35"/>
          <p:cNvSpPr/>
          <p:nvPr/>
        </p:nvSpPr>
        <p:spPr>
          <a:xfrm>
            <a:off x="2825050" y="1870625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6" name="Google Shape;1076;p35"/>
          <p:cNvSpPr/>
          <p:nvPr/>
        </p:nvSpPr>
        <p:spPr>
          <a:xfrm>
            <a:off x="7527625" y="3260152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7" name="Google Shape;1077;p35"/>
          <p:cNvSpPr/>
          <p:nvPr/>
        </p:nvSpPr>
        <p:spPr>
          <a:xfrm rot="444932" flipH="1">
            <a:off x="8170817" y="4310717"/>
            <a:ext cx="413063" cy="274961"/>
          </a:xfrm>
          <a:custGeom>
            <a:avLst/>
            <a:gdLst/>
            <a:ahLst/>
            <a:cxnLst/>
            <a:rect l="l" t="t" r="r" b="b"/>
            <a:pathLst>
              <a:path w="20042" h="13743" extrusionOk="0">
                <a:moveTo>
                  <a:pt x="14071" y="0"/>
                </a:moveTo>
                <a:cubicBezTo>
                  <a:pt x="10001" y="0"/>
                  <a:pt x="11375" y="7108"/>
                  <a:pt x="11375" y="7108"/>
                </a:cubicBezTo>
                <a:cubicBezTo>
                  <a:pt x="11375" y="7108"/>
                  <a:pt x="9274" y="1408"/>
                  <a:pt x="6596" y="1408"/>
                </a:cubicBezTo>
                <a:cubicBezTo>
                  <a:pt x="5720" y="1408"/>
                  <a:pt x="4783" y="2019"/>
                  <a:pt x="3837" y="3639"/>
                </a:cubicBezTo>
                <a:cubicBezTo>
                  <a:pt x="1" y="10243"/>
                  <a:pt x="13177" y="13713"/>
                  <a:pt x="13177" y="13713"/>
                </a:cubicBezTo>
                <a:cubicBezTo>
                  <a:pt x="13237" y="13732"/>
                  <a:pt x="13299" y="13742"/>
                  <a:pt x="13363" y="13742"/>
                </a:cubicBezTo>
                <a:cubicBezTo>
                  <a:pt x="15662" y="13742"/>
                  <a:pt x="20041" y="1206"/>
                  <a:pt x="14978" y="103"/>
                </a:cubicBezTo>
                <a:cubicBezTo>
                  <a:pt x="14649" y="33"/>
                  <a:pt x="14348" y="0"/>
                  <a:pt x="1407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8" name="Google Shape;1078;p35"/>
          <p:cNvSpPr/>
          <p:nvPr/>
        </p:nvSpPr>
        <p:spPr>
          <a:xfrm>
            <a:off x="2195300" y="4125925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9" name="Google Shape;1079;p35"/>
          <p:cNvSpPr/>
          <p:nvPr/>
        </p:nvSpPr>
        <p:spPr>
          <a:xfrm>
            <a:off x="5966575" y="4160375"/>
            <a:ext cx="175150" cy="180175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0" name="Google Shape;1080;p35"/>
          <p:cNvSpPr/>
          <p:nvPr/>
        </p:nvSpPr>
        <p:spPr>
          <a:xfrm>
            <a:off x="6670638" y="4462763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1" name="Google Shape;1081;p35"/>
          <p:cNvSpPr/>
          <p:nvPr/>
        </p:nvSpPr>
        <p:spPr>
          <a:xfrm>
            <a:off x="2052238" y="1430050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2" name="Google Shape;1082;p35"/>
          <p:cNvSpPr/>
          <p:nvPr/>
        </p:nvSpPr>
        <p:spPr>
          <a:xfrm rot="444932" flipH="1">
            <a:off x="2395957" y="699901"/>
            <a:ext cx="413063" cy="274961"/>
          </a:xfrm>
          <a:custGeom>
            <a:avLst/>
            <a:gdLst/>
            <a:ahLst/>
            <a:cxnLst/>
            <a:rect l="l" t="t" r="r" b="b"/>
            <a:pathLst>
              <a:path w="20042" h="13743" extrusionOk="0">
                <a:moveTo>
                  <a:pt x="14071" y="0"/>
                </a:moveTo>
                <a:cubicBezTo>
                  <a:pt x="10001" y="0"/>
                  <a:pt x="11375" y="7108"/>
                  <a:pt x="11375" y="7108"/>
                </a:cubicBezTo>
                <a:cubicBezTo>
                  <a:pt x="11375" y="7108"/>
                  <a:pt x="9274" y="1408"/>
                  <a:pt x="6596" y="1408"/>
                </a:cubicBezTo>
                <a:cubicBezTo>
                  <a:pt x="5720" y="1408"/>
                  <a:pt x="4783" y="2019"/>
                  <a:pt x="3837" y="3639"/>
                </a:cubicBezTo>
                <a:cubicBezTo>
                  <a:pt x="1" y="10243"/>
                  <a:pt x="13177" y="13713"/>
                  <a:pt x="13177" y="13713"/>
                </a:cubicBezTo>
                <a:cubicBezTo>
                  <a:pt x="13237" y="13732"/>
                  <a:pt x="13299" y="13742"/>
                  <a:pt x="13363" y="13742"/>
                </a:cubicBezTo>
                <a:cubicBezTo>
                  <a:pt x="15662" y="13742"/>
                  <a:pt x="20041" y="1206"/>
                  <a:pt x="14978" y="103"/>
                </a:cubicBezTo>
                <a:cubicBezTo>
                  <a:pt x="14649" y="33"/>
                  <a:pt x="14348" y="0"/>
                  <a:pt x="1407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3" name="Google Shape;1083;p35"/>
          <p:cNvSpPr/>
          <p:nvPr/>
        </p:nvSpPr>
        <p:spPr>
          <a:xfrm>
            <a:off x="6337213" y="609175"/>
            <a:ext cx="175150" cy="180175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4" name="Google Shape;1084;p35"/>
          <p:cNvSpPr/>
          <p:nvPr/>
        </p:nvSpPr>
        <p:spPr>
          <a:xfrm>
            <a:off x="8657187" y="2142446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5" name="Google Shape;1085;p35"/>
          <p:cNvSpPr/>
          <p:nvPr/>
        </p:nvSpPr>
        <p:spPr>
          <a:xfrm>
            <a:off x="7947887" y="1860942"/>
            <a:ext cx="110950" cy="110950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6" name="Google Shape;1086;p35"/>
          <p:cNvSpPr/>
          <p:nvPr/>
        </p:nvSpPr>
        <p:spPr>
          <a:xfrm>
            <a:off x="4224338" y="1211575"/>
            <a:ext cx="110950" cy="110939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9" name="Google Shape;1089;p35"/>
          <p:cNvSpPr/>
          <p:nvPr/>
        </p:nvSpPr>
        <p:spPr>
          <a:xfrm>
            <a:off x="3356513" y="4234175"/>
            <a:ext cx="175150" cy="180175"/>
          </a:xfrm>
          <a:custGeom>
            <a:avLst/>
            <a:gdLst/>
            <a:ahLst/>
            <a:cxnLst/>
            <a:rect l="l" t="t" r="r" b="b"/>
            <a:pathLst>
              <a:path w="7006" h="7207" extrusionOk="0">
                <a:moveTo>
                  <a:pt x="2603" y="1"/>
                </a:moveTo>
                <a:cubicBezTo>
                  <a:pt x="2269" y="635"/>
                  <a:pt x="2036" y="1335"/>
                  <a:pt x="1902" y="2002"/>
                </a:cubicBezTo>
                <a:cubicBezTo>
                  <a:pt x="1202" y="2369"/>
                  <a:pt x="568" y="2803"/>
                  <a:pt x="1" y="3337"/>
                </a:cubicBezTo>
                <a:cubicBezTo>
                  <a:pt x="535" y="3870"/>
                  <a:pt x="1135" y="4337"/>
                  <a:pt x="1802" y="4738"/>
                </a:cubicBezTo>
                <a:cubicBezTo>
                  <a:pt x="1936" y="5605"/>
                  <a:pt x="2236" y="6439"/>
                  <a:pt x="2703" y="7206"/>
                </a:cubicBezTo>
                <a:cubicBezTo>
                  <a:pt x="3437" y="6772"/>
                  <a:pt x="4104" y="6272"/>
                  <a:pt x="4671" y="5672"/>
                </a:cubicBezTo>
                <a:cubicBezTo>
                  <a:pt x="5038" y="5722"/>
                  <a:pt x="5413" y="5747"/>
                  <a:pt x="5792" y="5747"/>
                </a:cubicBezTo>
                <a:cubicBezTo>
                  <a:pt x="6172" y="5747"/>
                  <a:pt x="6555" y="5722"/>
                  <a:pt x="6939" y="5672"/>
                </a:cubicBezTo>
                <a:cubicBezTo>
                  <a:pt x="6839" y="4904"/>
                  <a:pt x="6606" y="4137"/>
                  <a:pt x="6239" y="3437"/>
                </a:cubicBezTo>
                <a:cubicBezTo>
                  <a:pt x="6639" y="2669"/>
                  <a:pt x="6906" y="1802"/>
                  <a:pt x="7006" y="968"/>
                </a:cubicBezTo>
                <a:cubicBezTo>
                  <a:pt x="6728" y="936"/>
                  <a:pt x="6446" y="921"/>
                  <a:pt x="6164" y="921"/>
                </a:cubicBezTo>
                <a:cubicBezTo>
                  <a:pt x="5565" y="921"/>
                  <a:pt x="4960" y="988"/>
                  <a:pt x="4371" y="1102"/>
                </a:cubicBezTo>
                <a:cubicBezTo>
                  <a:pt x="3837" y="668"/>
                  <a:pt x="3270" y="301"/>
                  <a:pt x="260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0" name="Google Shape;1090;p35"/>
          <p:cNvSpPr/>
          <p:nvPr/>
        </p:nvSpPr>
        <p:spPr>
          <a:xfrm>
            <a:off x="1044475" y="4428689"/>
            <a:ext cx="179095" cy="179073"/>
          </a:xfrm>
          <a:custGeom>
            <a:avLst/>
            <a:gdLst/>
            <a:ahLst/>
            <a:cxnLst/>
            <a:rect l="l" t="t" r="r" b="b"/>
            <a:pathLst>
              <a:path w="4438" h="4438" extrusionOk="0">
                <a:moveTo>
                  <a:pt x="2202" y="1"/>
                </a:moveTo>
                <a:cubicBezTo>
                  <a:pt x="1002" y="1"/>
                  <a:pt x="1" y="968"/>
                  <a:pt x="1" y="2202"/>
                </a:cubicBezTo>
                <a:cubicBezTo>
                  <a:pt x="1" y="3437"/>
                  <a:pt x="1002" y="4437"/>
                  <a:pt x="2202" y="4437"/>
                </a:cubicBezTo>
                <a:cubicBezTo>
                  <a:pt x="3437" y="4437"/>
                  <a:pt x="4437" y="3437"/>
                  <a:pt x="4437" y="2202"/>
                </a:cubicBezTo>
                <a:cubicBezTo>
                  <a:pt x="4437" y="968"/>
                  <a:pt x="3437" y="1"/>
                  <a:pt x="220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2560" y="502414"/>
            <a:ext cx="2434339" cy="182575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9789" y="502414"/>
            <a:ext cx="2434339" cy="182575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85094" y="2516278"/>
            <a:ext cx="3288957" cy="191992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70"/>
          <a:stretch/>
        </p:blipFill>
        <p:spPr>
          <a:xfrm>
            <a:off x="340429" y="599213"/>
            <a:ext cx="3217963" cy="186070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13" b="5853"/>
          <a:stretch/>
        </p:blipFill>
        <p:spPr>
          <a:xfrm>
            <a:off x="5050580" y="599213"/>
            <a:ext cx="2791294" cy="186070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41"/>
          <a:stretch/>
        </p:blipFill>
        <p:spPr>
          <a:xfrm>
            <a:off x="340429" y="2833735"/>
            <a:ext cx="3217963" cy="222424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78"/>
          <a:stretch/>
        </p:blipFill>
        <p:spPr>
          <a:xfrm>
            <a:off x="4919598" y="2833735"/>
            <a:ext cx="3217964" cy="222424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Feeling Activities for Kindergarten by Slidesgo">
  <a:themeElements>
    <a:clrScheme name="Simple Light">
      <a:dk1>
        <a:srgbClr val="844851"/>
      </a:dk1>
      <a:lt1>
        <a:srgbClr val="F0E6DA"/>
      </a:lt1>
      <a:dk2>
        <a:srgbClr val="5C679E"/>
      </a:dk2>
      <a:lt2>
        <a:srgbClr val="F4F4F4"/>
      </a:lt2>
      <a:accent1>
        <a:srgbClr val="38965D"/>
      </a:accent1>
      <a:accent2>
        <a:srgbClr val="98D0C3"/>
      </a:accent2>
      <a:accent3>
        <a:srgbClr val="EAC044"/>
      </a:accent3>
      <a:accent4>
        <a:srgbClr val="DB722F"/>
      </a:accent4>
      <a:accent5>
        <a:srgbClr val="E69EA1"/>
      </a:accent5>
      <a:accent6>
        <a:srgbClr val="D184B7"/>
      </a:accent6>
      <a:hlink>
        <a:srgbClr val="5C679E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</TotalTime>
  <Words>8</Words>
  <Application>Microsoft Office PowerPoint</Application>
  <PresentationFormat>Экран (16:9)</PresentationFormat>
  <Paragraphs>2</Paragraphs>
  <Slides>3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10" baseType="lpstr">
      <vt:lpstr>Arial</vt:lpstr>
      <vt:lpstr>Titan One</vt:lpstr>
      <vt:lpstr>Comfortaa</vt:lpstr>
      <vt:lpstr>Nunito Light</vt:lpstr>
      <vt:lpstr>Bebas Neue</vt:lpstr>
      <vt:lpstr>Anaheim</vt:lpstr>
      <vt:lpstr>Feeling Activities for Kindergarten by Slidesgo</vt:lpstr>
      <vt:lpstr>Развивающая предметно-пространственная среда  в подготовительной группе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Развивающая предметно-пространствен  FOR KINDERGARTEN</dc:title>
  <dc:creator>МДОУ</dc:creator>
  <cp:lastModifiedBy>RePack by Diakov</cp:lastModifiedBy>
  <cp:revision>10</cp:revision>
  <dcterms:modified xsi:type="dcterms:W3CDTF">2023-04-24T12:10:52Z</dcterms:modified>
</cp:coreProperties>
</file>