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DEFE"/>
    <a:srgbClr val="04E6EC"/>
    <a:srgbClr val="18C6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>
      <p:cViewPr>
        <p:scale>
          <a:sx n="73" d="100"/>
          <a:sy n="73" d="100"/>
        </p:scale>
        <p:origin x="1320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chemeClr val="accent5"/>
            </a:gs>
            <a:gs pos="0">
              <a:srgbClr val="D4DEFF"/>
            </a:gs>
            <a:gs pos="0">
              <a:srgbClr val="96AB9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9E3B1-425E-4AAB-8E84-84AF7BCDAEAA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«Волшебница вода»</a:t>
            </a:r>
            <a:endParaRPr lang="ru-RU" sz="60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://sadluchik0615.caduk.ru/images/pgnsh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132" y="2636912"/>
            <a:ext cx="3252440" cy="363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lasspic.ru/wp-content/uploads/solnechnyj-den-v-okea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0274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interesnie-faktu.ru/wp-content/uploads/2015/04/faktyi-o-vode-amorfnyiy-l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71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780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http://www.watermap.ru/pub/ckeditor_assets/pictures/586/content_water_abstract_reflection_19207_h.jpg?14333199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432267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23728" y="5646381"/>
            <a:ext cx="6704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низу летит капельками а кверху невидимкою</a:t>
            </a:r>
            <a:endParaRPr lang="ru-RU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01079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4725144"/>
            <a:ext cx="1022513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Растёт она вниз головою,</a:t>
            </a:r>
          </a:p>
          <a:p>
            <a:r>
              <a:rPr lang="ru-RU" sz="3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 летом растёт, а зимою.</a:t>
            </a:r>
          </a:p>
          <a:p>
            <a:r>
              <a:rPr lang="ru-RU" sz="3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 солнце её припечёт —</a:t>
            </a:r>
          </a:p>
          <a:p>
            <a:r>
              <a:rPr lang="ru-RU" sz="3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Заплачет она и умрёт.</a:t>
            </a:r>
          </a:p>
          <a:p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…</a:t>
            </a: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4" name="Picture 2" descr="http://hd-1366x768.ru/_ph/24/5251582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20891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92854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0148" y="5301208"/>
            <a:ext cx="87849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за звездочки сквозные на пальто и на платке,</a:t>
            </a:r>
            <a:b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сквозные, вырезные, а возьмешь — вода в руке?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http://mesthit.ru/uploads/images/n/o/v/novogodnjaja_snezhin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396"/>
            <a:ext cx="6912768" cy="536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27110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65846"/>
            <a:ext cx="88204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Серебристой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бахромой</a:t>
            </a:r>
          </a:p>
          <a:p>
            <a:pPr algn="ctr"/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ветвях висит зимой.</a:t>
            </a:r>
            <a:b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весною на весу</a:t>
            </a:r>
            <a:b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Превращается в росу.</a:t>
            </a:r>
          </a:p>
        </p:txBody>
      </p:sp>
      <p:pic>
        <p:nvPicPr>
          <p:cNvPr id="5122" name="Picture 2" descr="http://www.photoforum.ru/f/photo/000/064/64242_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572"/>
            <a:ext cx="8208911" cy="534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71525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9712" y="4941168"/>
            <a:ext cx="99908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плачу – не беда,</a:t>
            </a: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Вместо слёз течёт вода.</a:t>
            </a: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такой плакучий</a:t>
            </a: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Из-за серой тучи</a:t>
            </a:r>
            <a:endParaRPr lang="ru-RU" sz="3200" b="0" i="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s.poembook.ru/theme/b8/f4/a7/a3e52c9c030dea62c831a73469d97606beb24c7d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7776864" cy="50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516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wallon.ru/_ph/22/2/532037339.jpg?14850869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43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wallpack.ru/wall_output/nature2/722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94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rosti.ru/patterns/00/11/66/31e5cd77dd/pic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689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1782E29-4C82-4481-A2A7-41C874A56A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в голубых тонах</Template>
  <TotalTime>384</TotalTime>
  <Words>35</Words>
  <Application>Microsoft Office PowerPoint</Application>
  <PresentationFormat>Экран (4:3)</PresentationFormat>
  <Paragraphs>12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Bookman Old Style</vt:lpstr>
      <vt:lpstr>Calibri</vt:lpstr>
      <vt:lpstr>Times New Roman</vt:lpstr>
      <vt:lpstr>Тема Office</vt:lpstr>
      <vt:lpstr>«Волшебница вода»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Вода в природе</dc:title>
  <dc:creator>Фуад</dc:creator>
  <cp:keywords/>
  <cp:lastModifiedBy>Фуад</cp:lastModifiedBy>
  <cp:revision>20</cp:revision>
  <dcterms:created xsi:type="dcterms:W3CDTF">2017-02-04T07:54:33Z</dcterms:created>
  <dcterms:modified xsi:type="dcterms:W3CDTF">2017-02-11T12:16:51Z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TC018860939991</vt:lpwstr>
  </property>
</Properties>
</file>