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158" autoAdjust="0"/>
  </p:normalViewPr>
  <p:slideViewPr>
    <p:cSldViewPr>
      <p:cViewPr varScale="1">
        <p:scale>
          <a:sx n="71" d="100"/>
          <a:sy n="71" d="100"/>
        </p:scale>
        <p:origin x="-13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5400" b="1" cap="none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4714884"/>
            <a:ext cx="432909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7" name="Рисунок 6" descr="Рисунок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00098" y="6419124"/>
            <a:ext cx="2962411" cy="4388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85720" y="0"/>
            <a:ext cx="857256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500042"/>
            <a:ext cx="5686436" cy="1143000"/>
          </a:xfrm>
        </p:spPr>
        <p:txBody>
          <a:bodyPr/>
          <a:lstStyle>
            <a:lvl1pPr>
              <a:defRPr b="1" cap="none" spc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5720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8" name="Рисунок 7" descr="спорт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2914180" cy="2240276"/>
          </a:xfrm>
          <a:prstGeom prst="rect">
            <a:avLst/>
          </a:prstGeom>
        </p:spPr>
      </p:pic>
      <p:pic>
        <p:nvPicPr>
          <p:cNvPr id="9" name="Рисунок 8" descr="Рисунок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00098" y="6419124"/>
            <a:ext cx="2962411" cy="43887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u="sng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Спортивный </a:t>
            </a:r>
            <a:r>
              <a:rPr lang="ru-RU" sz="6600" u="sng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центр </a:t>
            </a:r>
            <a:endParaRPr lang="ru-RU" sz="6600" u="sng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Любовь\Desktop\к 23 февраля\к спортивному уголку\4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6672"/>
            <a:ext cx="3096344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Любовь\Desktop\к 23 февраля\к спортивному уголку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8880"/>
            <a:ext cx="3240360" cy="21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Любовь\Desktop\к 23 февраля\к спортивному уголку\313541_sam_74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12976"/>
            <a:ext cx="3240360" cy="24982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Любовь\Desktop\к 23 февраля\к спортивному уголку\detsad-166834-141934936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705" y="4725144"/>
            <a:ext cx="2446213" cy="18335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20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</a:t>
            </a:r>
          </a:p>
        </p:txBody>
      </p:sp>
      <p:pic>
        <p:nvPicPr>
          <p:cNvPr id="4098" name="Picture 2" descr="C:\Users\Любовь\Desktop\к 23 февраля\к спортивному уголку\ad37bbdcff9b9b86bb79d8bba825da55.jp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24837"/>
            <a:ext cx="3024336" cy="23531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Любовь\Desktop\к 23 февраля\к спортивному уголку\ca28fd645bda6be7ada316545f816abc.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4824"/>
            <a:ext cx="1800200" cy="24002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00" name="Picture 4" descr="C:\Users\Любовь\Desktop\к 23 февраля\к спортивному уголку\detsad-288142-14209912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64219"/>
            <a:ext cx="3024336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Любовь\Desktop\к 23 февраля\к спортивному уголку\e87b94803e396c8fd50271dda8b5a9bc.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534" y="4485963"/>
            <a:ext cx="2859211" cy="2255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37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28800"/>
            <a:ext cx="7221488" cy="3275888"/>
          </a:xfrm>
        </p:spPr>
        <p:txBody>
          <a:bodyPr>
            <a:prstTxWarp prst="textWave1">
              <a:avLst>
                <a:gd name="adj1" fmla="val 20000"/>
                <a:gd name="adj2" fmla="val 0"/>
              </a:avLst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1938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980728"/>
            <a:ext cx="5686436" cy="1143000"/>
          </a:xfrm>
        </p:spPr>
        <p:txBody>
          <a:bodyPr>
            <a:normAutofit fontScale="90000"/>
          </a:bodyPr>
          <a:lstStyle/>
          <a:p>
            <a:r>
              <a:rPr lang="ru-RU" sz="3100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цель физкультурного уголка: </a:t>
            </a:r>
            <a:r>
              <a:rPr lang="ru-RU" sz="3100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Физкультурный уголок служит удовлетворению потребности дошкольника в движении и приобщению его к здоровому образу жизни. </a:t>
            </a:r>
            <a:br>
              <a: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492896"/>
            <a:ext cx="8229600" cy="3589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 задачи физкультурного уголка:</a:t>
            </a:r>
          </a:p>
          <a:p>
            <a:pPr marL="0" indent="0" algn="ctr">
              <a:buNone/>
            </a:pPr>
            <a:r>
              <a:rPr lang="ru-RU" sz="28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/>
              <a:t>Воспитание потребности и умений самостоятельно занимать­ся физическими упражнениями, сознательно применять их в це­лях отдыха, тренировки, повышения работоспособности и укреп­ления здоровья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Воспитание личностных качеств (эстетических, нравствен­ных и т.д.), содействие развитию психических процессов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Комплектация уголков:</a:t>
            </a:r>
            <a:r>
              <a:rPr lang="ru-RU" sz="3200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3200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3200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1. Теоретический материал: </a:t>
            </a:r>
            <a:r>
              <a:rPr lang="ru-RU" sz="3200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3200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</a:br>
            <a:endParaRPr lang="ru-RU" sz="3200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spcAft>
                <a:spcPts val="1000"/>
              </a:spcAft>
            </a:pPr>
            <a:r>
              <a:rPr lang="ru-RU" sz="1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картотека подвижных игр в соответствии с возрастом детей;</a:t>
            </a:r>
            <a:endParaRPr lang="ru-RU" sz="17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ru-RU" sz="1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картотека малоподвижных игр в соответствии с возрастом детей;</a:t>
            </a:r>
            <a:endParaRPr lang="ru-RU" sz="17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ru-RU" sz="1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картотека физкультминуток в соответствии с возрастом детей;</a:t>
            </a:r>
            <a:endParaRPr lang="ru-RU" sz="17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ru-RU" sz="1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картотека утренних гимнастик в соответствии с возрастом детей;</a:t>
            </a:r>
            <a:endParaRPr lang="ru-RU" sz="17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ru-RU" sz="1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картотека бодрящих гимнастик в соответствии с возрастом детей;</a:t>
            </a:r>
            <a:endParaRPr lang="ru-RU" sz="17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ru-RU" sz="1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картотека считалок ( со II младшей группы во II половине года) ;</a:t>
            </a:r>
            <a:endParaRPr lang="ru-RU" sz="17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ru-RU" sz="1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</a:t>
            </a:r>
            <a:r>
              <a:rPr lang="ru-RU" sz="17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иллюстрированный материал по зимним, летним видам спорта (со средней группы во II половине года) ;</a:t>
            </a:r>
          </a:p>
          <a:p>
            <a:pPr algn="just">
              <a:spcAft>
                <a:spcPts val="1000"/>
              </a:spcAft>
            </a:pPr>
            <a:r>
              <a:rPr lang="ru-RU" sz="1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символика и материалы по истории Олимпийского движения (средняя группа во II половине года) ;</a:t>
            </a:r>
            <a:endParaRPr lang="ru-RU" sz="17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ru-RU" sz="1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сведения о важнейших событиях спортивной жизни страны (старшие группы) .</a:t>
            </a:r>
            <a:endParaRPr lang="ru-RU" sz="17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23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2. Игры (средние и старшие группы) </a:t>
            </a:r>
            <a:endParaRPr lang="ru-RU" sz="3200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дидактические игры о спорте: настольно-печатные игры, парные картинки, лото, домино, лабиринт, разрезные картинки,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пазлы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игры с фишками и т. д.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спортивные настольные игры (хоккей, баскетбол, футбол и т. д.) . 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u="sng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3. </a:t>
            </a:r>
            <a:r>
              <a:rPr lang="ru-RU" b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Атрибуты</a:t>
            </a:r>
            <a:r>
              <a:rPr lang="ru-RU" b="1" u="sng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для подвижных и малоподвижных игр: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эмблемы, маски, оборудование (например – ленточки, для всех возрастных групп. 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06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4. Для профилактики плоскостопия и развития мелкой моторики рук: </a:t>
            </a:r>
            <a:r>
              <a:rPr lang="ru-RU" sz="3200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3200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</a:br>
            <a:endParaRPr lang="ru-RU" sz="3200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мешочки с крупой (бобы, горох, фасоль и т. д.) в разных формах для ходьбы;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коврики и массажные дорожки с рельефами, «ребрами», резиновыми шипами и т. д. ;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бросовый материал (шишки, футляры от киндер сюрпризов и т. д.) для захвата и перекладывания с места на место стопами и пальцами ног.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нестандартное оборудование, сделанное своими руками;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массажные мячики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мешочки с разной крупой для рук;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эспандер (средний и старший возраст) .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23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3200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5. Для игр и упражнений с прыжками, перешагиванием, </a:t>
            </a:r>
            <a:br>
              <a:rPr lang="ru-RU" sz="3200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3200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подъема и спуска</a:t>
            </a:r>
            <a:endParaRPr lang="ru-RU" sz="3200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 скакалки;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 шнуры;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 бруски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046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3200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6. Для игр и упражнений с бросанием, ловлей, метанием:</a:t>
            </a:r>
            <a:r>
              <a:rPr lang="ru-RU" sz="3200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3200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</a:br>
            <a:endParaRPr lang="ru-RU" sz="3200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кольцеброс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;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мячи резиновые разных размеров;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попрыгунчики (средние и старшие группы) ;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мячи или мешочки с песком для метания (средние и старшие группы) ;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корзины для игр с бросанием;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мишень для метания или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дартс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 с мячиками на липучках (средний и старший возраст) ;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кегли;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нестандартное оборудование.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31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Нетрадиционное оборудование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6872"/>
            <a:ext cx="3312368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 descr="C:\Users\Любовь\Desktop\к 23 февраля\к спортивному уголку\07c1bf659b6845818b46502f5f17d812.b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1007">
            <a:off x="4918406" y="1946163"/>
            <a:ext cx="3312368" cy="24842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 descr="C:\Users\Любовь\Desktop\к 23 февраля\к спортивному уголку\313541_sam_74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49080"/>
            <a:ext cx="3080663" cy="23104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C:\Users\Любовь\Desktop\к 23 февраля\к спортивному уголку\massazher3.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347138"/>
            <a:ext cx="2940744" cy="22068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1841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Любовь\Desktop\к 23 февраля\к спортивному уголку\CHerepah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2656"/>
            <a:ext cx="3498517" cy="2376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Любовь\Desktop\к 23 февраля\к спортивному уголку\Nestandartnoe-fizkulturnoe-oborudovanie-v-rabote-s-doshkolnikami-«Osminozhka»-«Veseloe-solnyshko»-«Tarelochki-–-shumelochki»-«Cvetnaja-poljanka»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3240360" cy="2448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Любовь\Desktop\к 23 февраля\к спортивному уголку\Nestandartnoe-fizkulturnoe-oborudovanie-v-rabote-s-doshkolnikami-«Pauchok»-«Zmejka»-«Korregirujushhie-dorozhki»-«Kolechki»-«Cvetnye-palochki»-«Stojki-–-lovishki»-«Massazhnye-dorozhki»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018" y="2996952"/>
            <a:ext cx="4464496" cy="36724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73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456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Спортивный центр </vt:lpstr>
      <vt:lpstr>Главная цель физкультурного уголка:  Физкультурный уголок служит удовлетворению потребности дошкольника в движении и приобщению его к здоровому образу жизни.  </vt:lpstr>
      <vt:lpstr>Комплектация уголков: 1. Теоретический материал:  </vt:lpstr>
      <vt:lpstr>2. Игры (средние и старшие группы) </vt:lpstr>
      <vt:lpstr>4. Для профилактики плоскостопия и развития мелкой моторики рук:  </vt:lpstr>
      <vt:lpstr>5. Для игр и упражнений с прыжками, перешагиванием,  подъема и спуска</vt:lpstr>
      <vt:lpstr>6. Для игр и упражнений с бросанием, ловлей, метанием: </vt:lpstr>
      <vt:lpstr>Нетрадиционное оборудование </vt:lpstr>
      <vt:lpstr>Презентация PowerPoint</vt:lpstr>
      <vt:lpstr>Презентация PowerPoint</vt:lpstr>
      <vt:lpstr>Дыхательная гимнастика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Ольга</cp:lastModifiedBy>
  <cp:revision>24</cp:revision>
  <dcterms:modified xsi:type="dcterms:W3CDTF">2023-04-23T14:18:17Z</dcterms:modified>
</cp:coreProperties>
</file>