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Мои рисунки\КАРТИНКИ+фон+грамоты\фон\Colourful-Puzzles-Powerpoint-Templat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1285860"/>
            <a:ext cx="7786742" cy="1214446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«Центр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психологической разгрузки в группах детского сада»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7" name="Picture 3" descr="D:\Мои рисунки\ФОТО\дети ДОУ\фото психологу\уголки настроения\центр настроения (37)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 rot="21238489">
            <a:off x="107220" y="2862297"/>
            <a:ext cx="2929467" cy="2197100"/>
          </a:xfrm>
          <a:prstGeom prst="rect">
            <a:avLst/>
          </a:prstGeom>
          <a:noFill/>
          <a:ln>
            <a:solidFill>
              <a:schemeClr val="tx2"/>
            </a:solidFill>
          </a:ln>
        </p:spPr>
      </p:pic>
      <p:pic>
        <p:nvPicPr>
          <p:cNvPr id="1028" name="Picture 4" descr="D:\Мои рисунки\ФОТО\дети ДОУ\фото психологу\уголки настроения\центр настроения (33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666990">
            <a:off x="5887353" y="2774112"/>
            <a:ext cx="3063868" cy="2297901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</p:pic>
      <p:pic>
        <p:nvPicPr>
          <p:cNvPr id="1029" name="Picture 5" descr="D:\Мои рисунки\ФОТО\дети ДОУ\2011-2012 уч.г\психологич уголок 1 подг\SV50493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14678" y="2714620"/>
            <a:ext cx="2571767" cy="3429023"/>
          </a:xfrm>
          <a:prstGeom prst="rect">
            <a:avLst/>
          </a:prstGeom>
          <a:noFill/>
          <a:ln>
            <a:solidFill>
              <a:schemeClr val="tx2"/>
            </a:solidFill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Мои рисунки\КАРТИНКИ+фон+грамоты\фон\Colourful-Puzzles-Powerpoint-Templat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1643050"/>
            <a:ext cx="7858180" cy="4000528"/>
          </a:xfrm>
        </p:spPr>
        <p:txBody>
          <a:bodyPr>
            <a:noAutofit/>
          </a:bodyPr>
          <a:lstStyle/>
          <a:p>
            <a:pPr marL="457200" indent="-457200" fontAlgn="t">
              <a:buFont typeface="Wingdings" panose="05000000000000000000" pitchFamily="2" charset="2"/>
              <a:buChar char="§"/>
            </a:pPr>
            <a:r>
              <a:rPr lang="ru-RU" sz="2800" b="1" i="1" dirty="0" smtClean="0"/>
              <a:t/>
            </a:r>
            <a:br>
              <a:rPr lang="ru-RU" sz="2800" b="1" i="1" dirty="0" smtClean="0"/>
            </a:br>
            <a:r>
              <a:rPr lang="ru-RU" sz="2800" b="1" i="1" dirty="0" smtClean="0"/>
              <a:t/>
            </a:r>
            <a:br>
              <a:rPr lang="ru-RU" sz="2800" b="1" i="1" dirty="0" smtClean="0"/>
            </a:br>
            <a:r>
              <a:rPr lang="ru-RU" sz="2800" b="1" i="1" dirty="0" smtClean="0"/>
              <a:t/>
            </a:r>
            <a:br>
              <a:rPr lang="ru-RU" sz="2800" b="1" i="1" dirty="0" smtClean="0"/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в центре:</a:t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создания ситуации успеха —используются индивидуальные, парные и групповые формы работы. А также элементы театрализации, когда малыши играют роли и положительных, и отрицательных персонажей, стараются дать оценку и тем, и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другим.</a:t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Игры-манипуляции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предметами</a:t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Дидактические игры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Речевые игры с использованием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предметов</a:t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Изобразительная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</a:t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Физическая деятельность.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2000" b="1" i="1" dirty="0" smtClean="0"/>
              <a:t/>
            </a:r>
            <a:br>
              <a:rPr lang="ru-RU" sz="2000" b="1" i="1" dirty="0" smtClean="0"/>
            </a:br>
            <a:endParaRPr lang="ru-RU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Мои рисунки\КАРТИНКИ+фон+грамоты\фон\Colourful-Puzzles-Powerpoint-Templat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857232"/>
            <a:ext cx="7858180" cy="4000528"/>
          </a:xfrm>
        </p:spPr>
        <p:txBody>
          <a:bodyPr>
            <a:noAutofit/>
          </a:bodyPr>
          <a:lstStyle/>
          <a:p>
            <a:pPr fontAlgn="t"/>
            <a:r>
              <a:rPr lang="ru-RU" sz="2800" b="1" i="1" dirty="0" smtClean="0"/>
              <a:t/>
            </a:r>
            <a:br>
              <a:rPr lang="ru-RU" sz="2800" b="1" i="1" dirty="0" smtClean="0"/>
            </a:br>
            <a:r>
              <a:rPr lang="ru-RU" sz="2800" b="1" i="1" dirty="0" smtClean="0"/>
              <a:t/>
            </a:r>
            <a:br>
              <a:rPr lang="ru-RU" sz="2800" b="1" i="1" dirty="0" smtClean="0"/>
            </a:br>
            <a:r>
              <a:rPr lang="ru-RU" sz="2800" b="1" i="1" dirty="0" smtClean="0"/>
              <a:t/>
            </a:r>
            <a:br>
              <a:rPr lang="ru-RU" sz="2800" b="1" i="1" dirty="0" smtClean="0"/>
            </a:br>
            <a:r>
              <a:rPr lang="ru-RU" sz="2800" b="1" i="1" dirty="0" smtClean="0"/>
              <a:t/>
            </a:r>
            <a:br>
              <a:rPr lang="ru-RU" sz="2800" b="1" i="1" dirty="0" smtClean="0"/>
            </a:br>
            <a:r>
              <a:rPr lang="ru-RU" sz="2800" b="1" i="1" dirty="0"/>
              <a:t/>
            </a:r>
            <a:br>
              <a:rPr lang="ru-RU" sz="2800" b="1" i="1" dirty="0"/>
            </a:br>
            <a:r>
              <a:rPr lang="ru-RU" sz="2800" b="1" i="1" dirty="0" smtClean="0"/>
              <a:t/>
            </a:r>
            <a:br>
              <a:rPr lang="ru-RU" sz="2800" b="1" i="1" dirty="0" smtClean="0"/>
            </a:b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Используя ресурсы, 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успешно решаются 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воспитательные задачи </a:t>
            </a:r>
            <a:b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социально-коммуникативного развития.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2000" b="1" i="1" dirty="0" smtClean="0"/>
              <a:t/>
            </a:r>
            <a:br>
              <a:rPr lang="ru-RU" sz="2000" b="1" i="1" dirty="0" smtClean="0"/>
            </a:br>
            <a:endParaRPr lang="ru-RU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Мои рисунки\КАРТИНКИ+фон+грамоты\фон\Colourful-Puzzles-Powerpoint-Templat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736"/>
            <a:ext cx="8001056" cy="4000528"/>
          </a:xfrm>
        </p:spPr>
        <p:txBody>
          <a:bodyPr>
            <a:noAutofit/>
          </a:bodyPr>
          <a:lstStyle/>
          <a:p>
            <a:r>
              <a:rPr lang="ru-RU" sz="2400" u="sng" dirty="0"/>
              <a:t>Как известно, одной из важных задач воспитательного процесса в </a:t>
            </a:r>
            <a:r>
              <a:rPr lang="ru-RU" sz="2400" u="sng" dirty="0" smtClean="0"/>
              <a:t>детском саду является: </a:t>
            </a:r>
            <a:br>
              <a:rPr lang="ru-RU" sz="2400" u="sng" dirty="0" smtClean="0"/>
            </a:br>
            <a:r>
              <a:rPr lang="ru-RU" sz="2400" b="1" u="sng" dirty="0" smtClean="0"/>
              <a:t>формирование </a:t>
            </a:r>
            <a:r>
              <a:rPr lang="ru-RU" sz="2400" b="1" u="sng" dirty="0"/>
              <a:t>и развитие эмоционально-волевой сферы личности ребёнка</a:t>
            </a:r>
            <a:r>
              <a:rPr lang="ru-RU" sz="2400" u="sng" dirty="0"/>
              <a:t>.</a:t>
            </a:r>
            <a:r>
              <a:rPr lang="ru-RU" sz="2400" dirty="0"/>
              <a:t> </a:t>
            </a:r>
            <a:br>
              <a:rPr lang="ru-RU" sz="2400" dirty="0"/>
            </a:br>
            <a:endParaRPr lang="ru-RU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:\Мои рисунки\КАРТИНКИ+фон+грамоты\фон\Colourful-Puzzles-Powerpoint-Templat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564904"/>
            <a:ext cx="8136904" cy="2592288"/>
          </a:xfrm>
        </p:spPr>
        <p:txBody>
          <a:bodyPr>
            <a:normAutofit fontScale="90000"/>
          </a:bodyPr>
          <a:lstStyle/>
          <a:p>
            <a:r>
              <a:rPr lang="ru-RU" sz="2200" dirty="0" smtClean="0"/>
              <a:t>Центр </a:t>
            </a:r>
            <a:r>
              <a:rPr lang="ru-RU" sz="2200" dirty="0"/>
              <a:t>психологической разгрузки – </a:t>
            </a:r>
            <a:r>
              <a:rPr lang="ru-RU" sz="2200" b="1" dirty="0"/>
              <a:t>это пространство, организованное таким образом, что находящийся в нем ребенок ощущает покой, комфорт и безопасность, там он может отдохнуть, расслабиться, подумать, помечтать. </a:t>
            </a:r>
            <a:r>
              <a:rPr lang="ru-RU" sz="2200" dirty="0"/>
              <a:t/>
            </a:r>
            <a:br>
              <a:rPr lang="ru-RU" sz="2200" dirty="0"/>
            </a:br>
            <a:r>
              <a:rPr lang="ru-RU" sz="2200" dirty="0" smtClean="0"/>
              <a:t>Центр </a:t>
            </a:r>
            <a:r>
              <a:rPr lang="ru-RU" sz="2200" dirty="0"/>
              <a:t>психологической разгрузки призван решать одну из важных задач стандарта дошкольного образования – создания благоприятных условий </a:t>
            </a:r>
            <a:r>
              <a:rPr lang="ru-RU" sz="2200" i="1" dirty="0"/>
              <a:t>для реализации индивидуальной потребности ребёнка в покое.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867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Мои рисунки\КАРТИНКИ+фон+грамоты\фон\Colourful-Puzzles-Powerpoint-Templat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2691011"/>
            <a:ext cx="7772400" cy="1470025"/>
          </a:xfrm>
        </p:spPr>
        <p:txBody>
          <a:bodyPr>
            <a:noAutofit/>
          </a:bodyPr>
          <a:lstStyle/>
          <a:p>
            <a:pPr lvl="0" algn="l" fontAlgn="t">
              <a:lnSpc>
                <a:spcPct val="150000"/>
              </a:lnSpc>
            </a:pPr>
            <a:r>
              <a:rPr lang="ru-RU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создание атмосферы психологического комфорта и  обстановки положительной эмоциональности для активной, творческой личности;</a:t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обеспечение условий для развития произвольной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саморегуляции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двигательной активности малышей, а также их психофизического, эмоционального;</a:t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организация работы по развитию коммуникативной компетентности ребят, то есть умения договариваться, находить компромисс, учиться отстаивать своё мнение.</a:t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1196752"/>
            <a:ext cx="6400800" cy="576064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Мои рисунки\КАРТИНКИ+фон+грамоты\фон\Colourful-Puzzles-Powerpoint-Templat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604" y="-99392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2462672"/>
            <a:ext cx="7772400" cy="1470025"/>
          </a:xfrm>
        </p:spPr>
        <p:txBody>
          <a:bodyPr>
            <a:noAutofit/>
          </a:bodyPr>
          <a:lstStyle/>
          <a:p>
            <a:pPr lvl="0" algn="l" fontAlgn="t">
              <a:lnSpc>
                <a:spcPct val="150000"/>
              </a:lnSpc>
            </a:pPr>
            <a:r>
              <a:rPr lang="ru-RU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Обучение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саморегуляции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общению, решению конфликтов 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Повышение самооценки детей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Обучение социально приемлемым способам поведения 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Воспитание навыка сотрудничества, чувства эмоционального единения с коллективом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98204" y="1700808"/>
            <a:ext cx="6400800" cy="876003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Мои рисунки\КАРТИНКИ+фон+грамоты\фон\Colourful-Puzzles-Powerpoint-Templat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1357298"/>
            <a:ext cx="7858180" cy="3929090"/>
          </a:xfrm>
        </p:spPr>
        <p:txBody>
          <a:bodyPr>
            <a:noAutofit/>
          </a:bodyPr>
          <a:lstStyle/>
          <a:p>
            <a:r>
              <a:rPr lang="ru-RU" sz="2000" dirty="0"/>
              <a:t>Предметы для выражения </a:t>
            </a:r>
            <a:r>
              <a:rPr lang="ru-RU" sz="2000" b="1" dirty="0"/>
              <a:t>негативных </a:t>
            </a:r>
            <a:r>
              <a:rPr lang="ru-RU" sz="2000" b="1" dirty="0" smtClean="0"/>
              <a:t>эмоций:</a:t>
            </a:r>
            <a:br>
              <a:rPr lang="ru-RU" sz="2000" b="1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>- Подушки для битья, </a:t>
            </a:r>
            <a:r>
              <a:rPr lang="ru-RU" sz="2000" dirty="0" smtClean="0"/>
              <a:t>подушки-</a:t>
            </a:r>
            <a:r>
              <a:rPr lang="ru-RU" sz="2000" dirty="0" err="1" smtClean="0"/>
              <a:t>поплакушки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>- «Стаканчик гнева» </a:t>
            </a:r>
            <a:br>
              <a:rPr lang="ru-RU" sz="2000" dirty="0"/>
            </a:br>
            <a:r>
              <a:rPr lang="ru-RU" sz="2000" dirty="0"/>
              <a:t>- «Коврик злости</a:t>
            </a:r>
            <a:r>
              <a:rPr lang="ru-RU" sz="2000" dirty="0" smtClean="0"/>
              <a:t>» 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>- «Островок примирения</a:t>
            </a:r>
            <a:r>
              <a:rPr lang="ru-RU" sz="2000" dirty="0" smtClean="0"/>
              <a:t>» 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>- Зеркало для хорошего </a:t>
            </a:r>
            <a:r>
              <a:rPr lang="ru-RU" sz="2000" dirty="0" smtClean="0"/>
              <a:t>настроения </a:t>
            </a:r>
            <a:br>
              <a:rPr lang="ru-RU" sz="2000" dirty="0" smtClean="0"/>
            </a:br>
            <a:r>
              <a:rPr lang="ru-RU" sz="2000" dirty="0" smtClean="0"/>
              <a:t> - Кружка </a:t>
            </a:r>
            <a:r>
              <a:rPr lang="ru-RU" sz="2000" dirty="0"/>
              <a:t>«</a:t>
            </a:r>
            <a:r>
              <a:rPr lang="ru-RU" sz="2000" dirty="0" err="1"/>
              <a:t>Кричалка</a:t>
            </a:r>
            <a:r>
              <a:rPr lang="ru-RU" sz="2000" dirty="0" smtClean="0"/>
              <a:t>» </a:t>
            </a:r>
            <a:endParaRPr lang="ru-RU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1357298"/>
            <a:ext cx="7858180" cy="3929090"/>
          </a:xfrm>
        </p:spPr>
        <p:txBody>
          <a:bodyPr>
            <a:noAutofit/>
          </a:bodyPr>
          <a:lstStyle/>
          <a:p>
            <a:pPr lvl="0" algn="l" fontAlgn="t"/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2000" b="1" i="1" dirty="0" smtClean="0"/>
              <a:t/>
            </a:r>
            <a:br>
              <a:rPr lang="ru-RU" sz="2000" b="1" i="1" dirty="0" smtClean="0"/>
            </a:br>
            <a:endParaRPr lang="ru-RU" sz="2000" dirty="0"/>
          </a:p>
        </p:txBody>
      </p:sp>
      <p:pic>
        <p:nvPicPr>
          <p:cNvPr id="1026" name="Picture 2" descr="D:\Мои рисунки\КАРТИНКИ+фон+грамоты\фон\Colourful-Puzzles-Powerpoint-Templat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37540" y="908720"/>
            <a:ext cx="8496944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endParaRPr lang="ru-RU" sz="1600" b="1" i="1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Предметы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выполняющие успокаивающую и релаксационную функцию</a:t>
            </a: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ctr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Сенсорные игрушки </a:t>
            </a:r>
          </a:p>
          <a:p>
            <a:pPr marL="285750" indent="-285750" algn="ctr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Красивый 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настольный фонтан, </a:t>
            </a: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водопад</a:t>
            </a:r>
            <a:endParaRPr lang="ru-RU" sz="14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Плеер 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релаксационными </a:t>
            </a: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композициями</a:t>
            </a:r>
          </a:p>
          <a:p>
            <a:pPr marL="285750" indent="-285750" algn="ctr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Музыкальные 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игрушки </a:t>
            </a:r>
            <a:endParaRPr lang="ru-RU" sz="14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Фотоальбом </a:t>
            </a:r>
            <a:endParaRPr lang="ru-RU" sz="14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Игрушечный </a:t>
            </a: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телефон</a:t>
            </a:r>
            <a:endParaRPr lang="ru-RU" sz="14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sz="1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Массажеры</a:t>
            </a: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indent="-285750" algn="ctr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Коллекции 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морских ракушек, </a:t>
            </a: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магнитов</a:t>
            </a:r>
            <a:endParaRPr lang="ru-RU" sz="14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Корзинка с клубочками разного цвета и </a:t>
            </a: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фактуры</a:t>
            </a:r>
            <a:endParaRPr lang="ru-RU" sz="14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Бутылочки 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гелем для душа </a:t>
            </a:r>
            <a:endParaRPr lang="ru-RU" sz="14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Материалы для </a:t>
            </a:r>
            <a:r>
              <a:rPr lang="ru-RU" sz="1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изодеятельности</a:t>
            </a:r>
            <a:endParaRPr lang="ru-RU" sz="14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Мои рисунки\КАРТИНКИ+фон+грамоты\фон\Colourful-Puzzles-Powerpoint-Templat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1714488"/>
            <a:ext cx="7858180" cy="3929090"/>
          </a:xfrm>
        </p:spPr>
        <p:txBody>
          <a:bodyPr>
            <a:noAutofit/>
          </a:bodyPr>
          <a:lstStyle/>
          <a:p>
            <a:pPr lvl="0" algn="l" fontAlgn="t"/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2000" b="1" i="1" dirty="0" smtClean="0"/>
              <a:t/>
            </a:r>
            <a:br>
              <a:rPr lang="ru-RU" sz="2000" b="1" i="1" dirty="0" smtClean="0"/>
            </a:br>
            <a:endParaRPr lang="ru-RU" sz="2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115616" y="1794284"/>
            <a:ext cx="7244308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Предметы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помогающие ребёнку лучше понять своё настроение и самочувствие, а также расширить спектр эмоциональных переживаний:</a:t>
            </a:r>
            <a:endParaRPr lang="ru-RU" sz="1600" b="1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Дидактические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игры</a:t>
            </a:r>
            <a:endParaRPr lang="ru-RU" sz="16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Маски </a:t>
            </a:r>
          </a:p>
          <a:p>
            <a:pPr marL="285750" indent="-285750" algn="ctr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Куб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настроения»</a:t>
            </a:r>
          </a:p>
          <a:p>
            <a:pPr marL="285750" indent="-285750" algn="ctr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«Цветок эмоций» или «Дерево настроения», «Дерево эмоций».</a:t>
            </a:r>
            <a:endParaRPr lang="ru-RU" sz="16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Книга доброты».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«Подушка-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обнимушка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endParaRPr lang="ru-RU" sz="16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Мои рисунки\КАРТИНКИ+фон+грамоты\фон\Colourful-Puzzles-Powerpoint-Templat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1714488"/>
            <a:ext cx="7858180" cy="3929090"/>
          </a:xfrm>
        </p:spPr>
        <p:txBody>
          <a:bodyPr>
            <a:noAutofit/>
          </a:bodyPr>
          <a:lstStyle/>
          <a:p>
            <a:pPr lvl="0" fontAlgn="t"/>
            <a:r>
              <a:rPr lang="ru-RU" sz="2800" b="1" i="1" dirty="0" smtClean="0"/>
              <a:t/>
            </a:r>
            <a:br>
              <a:rPr lang="ru-RU" sz="2800" b="1" i="1" dirty="0" smtClean="0"/>
            </a:br>
            <a:r>
              <a:rPr lang="ru-RU" sz="2800" b="1" i="1" dirty="0" smtClean="0"/>
              <a:t/>
            </a:r>
            <a:br>
              <a:rPr lang="ru-RU" sz="2800" b="1" i="1" dirty="0" smtClean="0"/>
            </a:br>
            <a:r>
              <a:rPr lang="ru-RU" sz="2800" b="1" i="1" dirty="0" smtClean="0"/>
              <a:t/>
            </a:r>
            <a:br>
              <a:rPr lang="ru-RU" sz="2800" b="1" i="1" dirty="0" smtClean="0"/>
            </a:b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назвать такой центр: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«Моё настроение»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«Маленькая страна хороших людей»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«Страна эмоций»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«Остров счастья»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«Страна дружбы»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«Уголок уединения»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2000" b="1" i="1" dirty="0" smtClean="0"/>
              <a:t/>
            </a:r>
            <a:br>
              <a:rPr lang="ru-RU" sz="2000" b="1" i="1" dirty="0" smtClean="0"/>
            </a:br>
            <a:endParaRPr lang="ru-RU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161</Words>
  <Application>Microsoft Office PowerPoint</Application>
  <PresentationFormat>Экран (4:3)</PresentationFormat>
  <Paragraphs>33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Cambria</vt:lpstr>
      <vt:lpstr>Times New Roman</vt:lpstr>
      <vt:lpstr>Wingdings</vt:lpstr>
      <vt:lpstr>Тема Office</vt:lpstr>
      <vt:lpstr>«Центр психологической разгрузки в группах детского сада»</vt:lpstr>
      <vt:lpstr>Как известно, одной из важных задач воспитательного процесса в детском саду является:  формирование и развитие эмоционально-волевой сферы личности ребёнка.  </vt:lpstr>
      <vt:lpstr>Центр психологической разгрузки – это пространство, организованное таким образом, что находящийся в нем ребенок ощущает покой, комфорт и безопасность, там он может отдохнуть, расслабиться, подумать, помечтать.  Центр психологической разгрузки призван решать одну из важных задач стандарта дошкольного образования – создания благоприятных условий для реализации индивидуальной потребности ребёнка в покое. </vt:lpstr>
      <vt:lpstr> 1. создание атмосферы психологического комфорта и  обстановки положительной эмоциональности для активной, творческой личности; 2. обеспечение условий для развития произвольной саморегуляции двигательной активности малышей, а также их психофизического, эмоционального; 3. организация работы по развитию коммуникативной компетентности ребят, то есть умения договариваться, находить компромисс, учиться отстаивать своё мнение. </vt:lpstr>
      <vt:lpstr>   1. Обучение саморегуляции, общению, решению конфликтов  2. Повышение самооценки детей 3. Обучение социально приемлемым способам поведения  4. Воспитание навыка сотрудничества, чувства эмоционального единения с коллективом  </vt:lpstr>
      <vt:lpstr>Предметы для выражения негативных эмоций:  - Подушки для битья, подушки-поплакушки - «Стаканчик гнева»  - «Коврик злости»  - «Островок примирения»  - Зеркало для хорошего настроения   - Кружка «Кричалка» </vt:lpstr>
      <vt:lpstr>   </vt:lpstr>
      <vt:lpstr>   </vt:lpstr>
      <vt:lpstr>   Как назвать такой центр:  «Моё настроение» «Маленькая страна хороших людей» «Страна эмоций» «Остров счастья» «Страна дружбы» «Уголок уединения»     </vt:lpstr>
      <vt:lpstr>   Работа в центре:  Для создания ситуации успеха —используются индивидуальные, парные и групповые формы работы. А также элементы театрализации, когда малыши играют роли и положительных, и отрицательных персонажей, стараются дать оценку и тем, и другим.  Игры-манипуляции с предметами Дидактические игры. Речевые игры с использованием предметов Изобразительная деятельность Физическая деятельность.       </vt:lpstr>
      <vt:lpstr>      Используя ресурсы,  успешно решаются воспитательные задачи  в области социально-коммуникативного развития.  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«Уголок психологической разгрузки в группах ДОУ»</dc:title>
  <dc:creator>User01</dc:creator>
  <cp:lastModifiedBy>ДомПК</cp:lastModifiedBy>
  <cp:revision>14</cp:revision>
  <dcterms:created xsi:type="dcterms:W3CDTF">2021-02-04T03:23:02Z</dcterms:created>
  <dcterms:modified xsi:type="dcterms:W3CDTF">2023-02-06T10:34:30Z</dcterms:modified>
</cp:coreProperties>
</file>