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786742" cy="12144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разгрузки в группах детского сада»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Мои рисунки\ФОТО\дети ДОУ\фото психологу\уголки настроения\центр настроения (37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1238489">
            <a:off x="107220" y="2862297"/>
            <a:ext cx="2929467" cy="21971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28" name="Picture 4" descr="D:\Мои рисунки\ФОТО\дети ДОУ\фото психологу\уголки настроения\центр настроения (3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6990">
            <a:off x="5887353" y="2774112"/>
            <a:ext cx="3063868" cy="229790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pic>
        <p:nvPicPr>
          <p:cNvPr id="1029" name="Picture 5" descr="D:\Мои рисунки\ФОТО\дети ДОУ\2011-2012 уч.г\психологич уголок 1 подг\SV5049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2714620"/>
            <a:ext cx="2571767" cy="342902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643050"/>
            <a:ext cx="7858180" cy="4000528"/>
          </a:xfrm>
        </p:spPr>
        <p:txBody>
          <a:bodyPr>
            <a:noAutofit/>
          </a:bodyPr>
          <a:lstStyle/>
          <a:p>
            <a:pPr marL="457200" indent="-457200" fontAlgn="t">
              <a:buFont typeface="Wingdings" panose="05000000000000000000" pitchFamily="2" charset="2"/>
              <a:buChar char="§"/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центре: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ситуации успеха —используются индивидуальные, парные и групповые формы работы. А также элементы театрализации, когда малыши играют роли и положительных, и отрицательных персонажей, стараются дать оценку и тем,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Игры-манипуляции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 с использованием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деятельность.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858180" cy="4000528"/>
          </a:xfrm>
        </p:spPr>
        <p:txBody>
          <a:bodyPr>
            <a:noAutofit/>
          </a:bodyPr>
          <a:lstStyle/>
          <a:p>
            <a:pPr fontAlgn="t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ресурсы,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решаются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задачи </a:t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социально-коммуникативного развития.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001056" cy="4000528"/>
          </a:xfrm>
        </p:spPr>
        <p:txBody>
          <a:bodyPr>
            <a:noAutofit/>
          </a:bodyPr>
          <a:lstStyle/>
          <a:p>
            <a:r>
              <a:rPr lang="ru-RU" sz="2400" u="sng" dirty="0"/>
              <a:t>Как известно, одной из важных задач воспитательного процесса в </a:t>
            </a:r>
            <a:r>
              <a:rPr lang="ru-RU" sz="2400" u="sng" dirty="0" smtClean="0"/>
              <a:t>детском саду является: </a:t>
            </a:r>
            <a:br>
              <a:rPr lang="ru-RU" sz="2400" u="sng" dirty="0" smtClean="0"/>
            </a:br>
            <a:r>
              <a:rPr lang="ru-RU" sz="2400" b="1" u="sng" dirty="0" smtClean="0"/>
              <a:t>формирование </a:t>
            </a:r>
            <a:r>
              <a:rPr lang="ru-RU" sz="2400" b="1" u="sng" dirty="0"/>
              <a:t>и развитие эмоционально-волевой сферы личности ребёнка</a:t>
            </a:r>
            <a:r>
              <a:rPr lang="ru-RU" sz="2400" u="sng" dirty="0"/>
              <a:t>.</a:t>
            </a: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36904" cy="259228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Центр </a:t>
            </a:r>
            <a:r>
              <a:rPr lang="ru-RU" sz="2200" dirty="0"/>
              <a:t>психологической разгрузки – </a:t>
            </a:r>
            <a:r>
              <a:rPr lang="ru-RU" sz="2200" b="1" dirty="0"/>
              <a:t>это пространство, организованное таким образом, что находящийся в нем ребенок ощущает покой, комфорт и безопасность, там он может отдохнуть, расслабиться, подумать, помечтать.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Центр </a:t>
            </a:r>
            <a:r>
              <a:rPr lang="ru-RU" sz="2200" dirty="0"/>
              <a:t>психологической разгрузки призван решать одну из важных задач стандарта дошкольного образования – создания благоприятных условий </a:t>
            </a:r>
            <a:r>
              <a:rPr lang="ru-RU" sz="2200" i="1" dirty="0"/>
              <a:t>для реализации индивидуальной потребности ребёнка в покое.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6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91011"/>
            <a:ext cx="7772400" cy="1470025"/>
          </a:xfrm>
        </p:spPr>
        <p:txBody>
          <a:bodyPr>
            <a:noAutofit/>
          </a:bodyPr>
          <a:lstStyle/>
          <a:p>
            <a:pPr lvl="0" algn="l" fontAlgn="t">
              <a:lnSpc>
                <a:spcPct val="150000"/>
              </a:lnSpc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атмосферы психологического комфорта и  обстановки положительной эмоциональности для активной, творческой личности;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обеспечение условий для развития произвольной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двигательной активности малышей, а также их психофизического, эмоционального;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работы по развитию коммуникативной компетентности ребят, то есть умения договариваться, находить компромисс, учиться отстаивать своё мнение.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96752"/>
            <a:ext cx="6400800" cy="5760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04" y="-993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62672"/>
            <a:ext cx="7772400" cy="1470025"/>
          </a:xfrm>
        </p:spPr>
        <p:txBody>
          <a:bodyPr>
            <a:noAutofit/>
          </a:bodyPr>
          <a:lstStyle/>
          <a:p>
            <a:pPr lvl="0" algn="l" fontAlgn="t">
              <a:lnSpc>
                <a:spcPct val="150000"/>
              </a:lnSpc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Обучение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общению, решению конфликтов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самооценки детей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Обучение социально приемлемым способам поведения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Воспитание навыка сотрудничества, чувства эмоционального единения с коллективом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8204" y="1700808"/>
            <a:ext cx="6400800" cy="87600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57298"/>
            <a:ext cx="7858180" cy="3929090"/>
          </a:xfrm>
        </p:spPr>
        <p:txBody>
          <a:bodyPr>
            <a:noAutofit/>
          </a:bodyPr>
          <a:lstStyle/>
          <a:p>
            <a:r>
              <a:rPr lang="ru-RU" sz="2000" dirty="0"/>
              <a:t>Предметы для выражения </a:t>
            </a:r>
            <a:r>
              <a:rPr lang="ru-RU" sz="2000" b="1" dirty="0"/>
              <a:t>негативных </a:t>
            </a:r>
            <a:r>
              <a:rPr lang="ru-RU" sz="2000" b="1" dirty="0" smtClean="0"/>
              <a:t>эмоций: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Подушки для битья, </a:t>
            </a:r>
            <a:r>
              <a:rPr lang="ru-RU" sz="2000" dirty="0" smtClean="0"/>
              <a:t>подушки-</a:t>
            </a:r>
            <a:r>
              <a:rPr lang="ru-RU" sz="2000" dirty="0" err="1" smtClean="0"/>
              <a:t>поплакушки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«Стаканчик гнева» </a:t>
            </a:r>
            <a:br>
              <a:rPr lang="ru-RU" sz="2000" dirty="0"/>
            </a:br>
            <a:r>
              <a:rPr lang="ru-RU" sz="2000" dirty="0"/>
              <a:t>- «Коврик злости</a:t>
            </a:r>
            <a:r>
              <a:rPr lang="ru-RU" sz="2000" dirty="0" smtClean="0"/>
              <a:t>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«Островок примирения</a:t>
            </a:r>
            <a:r>
              <a:rPr lang="ru-RU" sz="2000" dirty="0" smtClean="0"/>
              <a:t>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 Зеркало для хорошего </a:t>
            </a:r>
            <a:r>
              <a:rPr lang="ru-RU" sz="2000" dirty="0" smtClean="0"/>
              <a:t>настроения </a:t>
            </a:r>
            <a:br>
              <a:rPr lang="ru-RU" sz="2000" dirty="0" smtClean="0"/>
            </a:br>
            <a:r>
              <a:rPr lang="ru-RU" sz="2000" dirty="0" smtClean="0"/>
              <a:t> - Кружка </a:t>
            </a:r>
            <a:r>
              <a:rPr lang="ru-RU" sz="2000" dirty="0"/>
              <a:t>«</a:t>
            </a:r>
            <a:r>
              <a:rPr lang="ru-RU" sz="2000" dirty="0" err="1"/>
              <a:t>Кричалка</a:t>
            </a:r>
            <a:r>
              <a:rPr lang="ru-RU" sz="2000" dirty="0" smtClean="0"/>
              <a:t>»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57298"/>
            <a:ext cx="7858180" cy="3929090"/>
          </a:xfrm>
        </p:spPr>
        <p:txBody>
          <a:bodyPr>
            <a:noAutofit/>
          </a:bodyPr>
          <a:lstStyle/>
          <a:p>
            <a:pPr lvl="0" algn="l" fontAlgn="t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7540" y="908720"/>
            <a:ext cx="849694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6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Предметы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выполняющие успокаивающую и релаксационную функцию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Сенсорные игрушки 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Красивый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настольный фонтан,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водопад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Плеер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релаксационными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композициями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Музыкальные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игрушки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Фотоальбом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Игрушечный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Массажеры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Коллекции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морских ракушек,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магнитов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Корзинка с клубочками разного цвета 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фактуры</a:t>
            </a:r>
            <a:endParaRPr lang="ru-RU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Бутылочки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гелем для душа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для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изодеятельности</a:t>
            </a:r>
            <a:endParaRPr lang="ru-RU" sz="14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14488"/>
            <a:ext cx="7858180" cy="3929090"/>
          </a:xfrm>
        </p:spPr>
        <p:txBody>
          <a:bodyPr>
            <a:noAutofit/>
          </a:bodyPr>
          <a:lstStyle/>
          <a:p>
            <a:pPr lvl="0" algn="l" fontAlgn="t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94284"/>
            <a:ext cx="724430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помогающие ребёнку лучше понять своё настроение и самочувствие, а также расширить спектр эмоциональных переживаний:</a:t>
            </a:r>
            <a:endParaRPr lang="ru-RU" sz="16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Дидактические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endParaRPr lang="ru-RU" sz="1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Маски 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Куб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настроения»</a:t>
            </a: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«Цветок эмоций» или «Дерево настроения», «Дерево эмоций».</a:t>
            </a:r>
            <a:endParaRPr lang="ru-RU" sz="1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Книга доброты».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«Подушка-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обнимушка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КАРТИНКИ+фон+грамоты\фон\Colourful-Puzzles-Powerpoint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14488"/>
            <a:ext cx="7858180" cy="3929090"/>
          </a:xfrm>
        </p:spPr>
        <p:txBody>
          <a:bodyPr>
            <a:noAutofit/>
          </a:bodyPr>
          <a:lstStyle/>
          <a:p>
            <a:pPr lvl="0" fontAlgn="t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такой центр: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«Моё настроение»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«Маленькая страна хороших людей»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«Страна эмоций»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счастья»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«Страна дружбы»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«Уголок уединения»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Тема Office</vt:lpstr>
      <vt:lpstr>«Центр психологической разгрузки в группах детского сада»</vt:lpstr>
      <vt:lpstr>Как известно, одной из важных задач воспитательного процесса в детском саду является:  формирование и развитие эмоционально-волевой сферы личности ребёнка.  </vt:lpstr>
      <vt:lpstr>Центр психологической разгрузки – это пространство, организованное таким образом, что находящийся в нем ребенок ощущает покой, комфорт и безопасность, там он может отдохнуть, расслабиться, подумать, помечтать.  Центр психологической разгрузки призван решать одну из важных задач стандарта дошкольного образования – создания благоприятных условий для реализации индивидуальной потребности ребёнка в покое. </vt:lpstr>
      <vt:lpstr> 1. создание атмосферы психологического комфорта и  обстановки положительной эмоциональности для активной, творческой личности; 2. обеспечение условий для развития произвольной саморегуляции двигательной активности малышей, а также их психофизического, эмоционального; 3. организация работы по развитию коммуникативной компетентности ребят, то есть умения договариваться, находить компромисс, учиться отстаивать своё мнение. </vt:lpstr>
      <vt:lpstr>   1. Обучение саморегуляции, общению, решению конфликтов  2. Повышение самооценки детей 3. Обучение социально приемлемым способам поведения  4. Воспитание навыка сотрудничества, чувства эмоционального единения с коллективом  </vt:lpstr>
      <vt:lpstr>Предметы для выражения негативных эмоций:  - Подушки для битья, подушки-поплакушки - «Стаканчик гнева»  - «Коврик злости»  - «Островок примирения»  - Зеркало для хорошего настроения   - Кружка «Кричалка» </vt:lpstr>
      <vt:lpstr>   </vt:lpstr>
      <vt:lpstr>   </vt:lpstr>
      <vt:lpstr>   Как назвать такой центр:  «Моё настроение» «Маленькая страна хороших людей» «Страна эмоций» «Остров счастья» «Страна дружбы» «Уголок уединения»     </vt:lpstr>
      <vt:lpstr>   Работа в центре:  Для создания ситуации успеха —используются индивидуальные, парные и групповые формы работы. А также элементы театрализации, когда малыши играют роли и положительных, и отрицательных персонажей, стараются дать оценку и тем, и другим.  Игры-манипуляции с предметами Дидактические игры. Речевые игры с использованием предметов Изобразительная деятельность Физическая деятельность.       </vt:lpstr>
      <vt:lpstr>      Используя ресурсы,  успешно решаются воспитательные задачи  в области социально-коммуникативного развития.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«Уголок психологической разгрузки в группах ДОУ»</dc:title>
  <dc:creator>User01</dc:creator>
  <cp:lastModifiedBy>ДомПК</cp:lastModifiedBy>
  <cp:revision>14</cp:revision>
  <dcterms:created xsi:type="dcterms:W3CDTF">2021-02-04T03:23:02Z</dcterms:created>
  <dcterms:modified xsi:type="dcterms:W3CDTF">2023-02-06T10:34:30Z</dcterms:modified>
</cp:coreProperties>
</file>