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1" r:id="rId2"/>
    <p:sldId id="262" r:id="rId3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488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F2BD7-4434-4FDC-9C40-1DEF50D2ED36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409E-1BE5-4453-8883-F46BBB861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12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8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1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3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3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3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23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1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7C54-E40B-4C51-B4B8-603CFF3A4405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1CAA-DFFE-40EF-AAD9-571F822C3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48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354331"/>
            <a:ext cx="5915025" cy="605789"/>
          </a:xfrm>
        </p:spPr>
        <p:txBody>
          <a:bodyPr>
            <a:normAutofit/>
          </a:bodyPr>
          <a:lstStyle/>
          <a:p>
            <a:pPr algn="ctr"/>
            <a:r>
              <a:rPr lang="ru-RU" sz="1800" u="sng" dirty="0" smtClean="0">
                <a:solidFill>
                  <a:srgbClr val="7030A0"/>
                </a:solidFill>
              </a:rPr>
              <a:t>Анкетирование родителей</a:t>
            </a:r>
            <a:endParaRPr lang="ru-RU" sz="1800" u="sng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11468" y="1074420"/>
            <a:ext cx="2591752" cy="8401050"/>
          </a:xfrm>
        </p:spPr>
        <p:txBody>
          <a:bodyPr>
            <a:normAutofit fontScale="32500" lnSpcReduction="20000"/>
          </a:bodyPr>
          <a:lstStyle/>
          <a:p>
            <a:r>
              <a:rPr lang="ru-RU" sz="5600" dirty="0" smtClean="0"/>
              <a:t>Главное в воспитании ребенка</a:t>
            </a:r>
          </a:p>
          <a:p>
            <a:endParaRPr lang="ru-RU" sz="5600" dirty="0"/>
          </a:p>
          <a:p>
            <a:endParaRPr lang="ru-RU" sz="5600" dirty="0" smtClean="0"/>
          </a:p>
          <a:p>
            <a:endParaRPr lang="ru-RU" sz="5600" dirty="0" smtClean="0"/>
          </a:p>
          <a:p>
            <a:endParaRPr lang="ru-RU" sz="5600" dirty="0" smtClean="0"/>
          </a:p>
          <a:p>
            <a:endParaRPr lang="ru-RU" sz="5600" dirty="0"/>
          </a:p>
          <a:p>
            <a:r>
              <a:rPr lang="ru-RU" sz="5600" dirty="0" smtClean="0"/>
              <a:t>Патриотическое воспитание – это</a:t>
            </a:r>
          </a:p>
          <a:p>
            <a:endParaRPr lang="ru-RU" sz="5600" dirty="0"/>
          </a:p>
          <a:p>
            <a:endParaRPr lang="ru-RU" sz="5600" dirty="0" smtClean="0"/>
          </a:p>
          <a:p>
            <a:endParaRPr lang="ru-RU" sz="5600" dirty="0"/>
          </a:p>
          <a:p>
            <a:endParaRPr lang="ru-RU" sz="5600" dirty="0" smtClean="0"/>
          </a:p>
          <a:p>
            <a:endParaRPr lang="ru-RU" sz="5600" dirty="0" smtClean="0"/>
          </a:p>
          <a:p>
            <a:r>
              <a:rPr lang="ru-RU" sz="5600" dirty="0" smtClean="0"/>
              <a:t>Цель патриотического воспитания</a:t>
            </a:r>
          </a:p>
          <a:p>
            <a:endParaRPr lang="ru-RU" sz="5600" dirty="0"/>
          </a:p>
          <a:p>
            <a:endParaRPr lang="ru-RU" sz="5600" dirty="0"/>
          </a:p>
          <a:p>
            <a:endParaRPr lang="ru-RU" sz="5600" dirty="0" smtClean="0"/>
          </a:p>
          <a:p>
            <a:endParaRPr lang="ru-RU" sz="5600" dirty="0"/>
          </a:p>
          <a:p>
            <a:endParaRPr lang="ru-RU" sz="5600" dirty="0" smtClean="0"/>
          </a:p>
          <a:p>
            <a:r>
              <a:rPr lang="ru-RU" sz="5600" dirty="0" smtClean="0"/>
              <a:t>Ответственность за патриотическое воспитание</a:t>
            </a:r>
          </a:p>
          <a:p>
            <a:endParaRPr lang="ru-RU" sz="5600" dirty="0" smtClean="0"/>
          </a:p>
          <a:p>
            <a:r>
              <a:rPr lang="ru-RU" sz="5600" dirty="0" smtClean="0"/>
              <a:t>Знакомство с традициями, символикой, датами малой Родины </a:t>
            </a:r>
          </a:p>
          <a:p>
            <a:endParaRPr lang="ru-RU" sz="5600" dirty="0" smtClean="0"/>
          </a:p>
          <a:p>
            <a:endParaRPr lang="ru-RU" sz="5600" dirty="0" smtClean="0"/>
          </a:p>
          <a:p>
            <a:endParaRPr lang="ru-RU" sz="5600" dirty="0"/>
          </a:p>
          <a:p>
            <a:endParaRPr lang="ru-RU" sz="4800" dirty="0" smtClean="0"/>
          </a:p>
          <a:p>
            <a:endParaRPr lang="ru-RU" sz="48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903220" y="971550"/>
            <a:ext cx="3643313" cy="8629650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Умственное 30%</a:t>
            </a:r>
          </a:p>
          <a:p>
            <a:r>
              <a:rPr lang="ru-RU" sz="1400" dirty="0" smtClean="0"/>
              <a:t>Физическое 29%</a:t>
            </a:r>
          </a:p>
          <a:p>
            <a:r>
              <a:rPr lang="ru-RU" sz="1400" dirty="0" smtClean="0"/>
              <a:t>Нравственное 21%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Все 10%</a:t>
            </a:r>
          </a:p>
          <a:p>
            <a:r>
              <a:rPr lang="ru-RU" sz="1400" dirty="0" smtClean="0"/>
              <a:t>Художественное 6%</a:t>
            </a:r>
          </a:p>
          <a:p>
            <a:r>
              <a:rPr lang="ru-RU" sz="1400" dirty="0" smtClean="0"/>
              <a:t>Раннее обучение чтению и письму 4%</a:t>
            </a:r>
          </a:p>
          <a:p>
            <a:pPr marL="0" indent="0">
              <a:buNone/>
            </a:pPr>
            <a:endParaRPr lang="ru-RU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Любовь к Родине 29%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Уважение к старшему поколению 21%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Традиции и обычаи 25%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Знание истории страны 23%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C00000"/>
                </a:solidFill>
              </a:rPr>
              <a:t>Затрудняюсь 2%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dirty="0" smtClean="0"/>
              <a:t>Уважение к людям страны 14%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Обычаи и традиции 20%</a:t>
            </a:r>
          </a:p>
          <a:p>
            <a:r>
              <a:rPr lang="ru-RU" sz="1400" dirty="0" smtClean="0"/>
              <a:t>Бережное отношение к природе и всему живому 16%</a:t>
            </a:r>
          </a:p>
          <a:p>
            <a:r>
              <a:rPr lang="ru-RU" sz="1400" dirty="0" smtClean="0"/>
              <a:t>Родная земля, столица, родной город 17%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Историческое прошлое 19%</a:t>
            </a:r>
          </a:p>
          <a:p>
            <a:r>
              <a:rPr lang="ru-RU" sz="1400" dirty="0" smtClean="0"/>
              <a:t>Нормы поведения и мораль 14%</a:t>
            </a:r>
          </a:p>
          <a:p>
            <a:pPr marL="0" indent="0">
              <a:buNone/>
            </a:pPr>
            <a:endParaRPr lang="ru-RU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Все 67%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Родители 33%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dirty="0" smtClean="0"/>
              <a:t>Да 81%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Нет 5%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Затрудняюсь 14%</a:t>
            </a:r>
          </a:p>
          <a:p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357056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21554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1108710"/>
            <a:ext cx="2914650" cy="7813570"/>
          </a:xfrm>
        </p:spPr>
        <p:txBody>
          <a:bodyPr>
            <a:normAutofit/>
          </a:bodyPr>
          <a:lstStyle/>
          <a:p>
            <a:r>
              <a:rPr lang="ru-RU" sz="1600" dirty="0"/>
              <a:t>Семейные традиции</a:t>
            </a:r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Желание </a:t>
            </a:r>
            <a:r>
              <a:rPr lang="ru-RU" sz="1600" dirty="0"/>
              <a:t>узнать о своем родном городе</a:t>
            </a:r>
          </a:p>
          <a:p>
            <a:endParaRPr lang="ru-RU" sz="1600" dirty="0"/>
          </a:p>
          <a:p>
            <a:r>
              <a:rPr lang="ru-RU" sz="1600" dirty="0"/>
              <a:t>Рассказы родителей о родном городе, стране, людях</a:t>
            </a:r>
          </a:p>
          <a:p>
            <a:endParaRPr lang="ru-RU" sz="1600" dirty="0"/>
          </a:p>
          <a:p>
            <a:r>
              <a:rPr lang="ru-RU" sz="1600" dirty="0"/>
              <a:t>Воспитание любви к родному </a:t>
            </a:r>
            <a:r>
              <a:rPr lang="ru-RU" sz="1600" dirty="0" smtClean="0"/>
              <a:t>городу</a:t>
            </a:r>
          </a:p>
          <a:p>
            <a:endParaRPr lang="ru-RU" sz="1600" dirty="0" smtClean="0"/>
          </a:p>
          <a:p>
            <a:r>
              <a:rPr lang="ru-RU" sz="1600" dirty="0" smtClean="0"/>
              <a:t>Трудовые обязанности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1108710"/>
            <a:ext cx="2914650" cy="80695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Да 57%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C00000"/>
                </a:solidFill>
              </a:rPr>
              <a:t>Нет 9%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C00000"/>
                </a:solidFill>
              </a:rPr>
              <a:t>Не ответили 34%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C00000"/>
                </a:solidFill>
              </a:rPr>
              <a:t>Нет </a:t>
            </a:r>
            <a:r>
              <a:rPr lang="ru-RU" sz="1600" dirty="0">
                <a:solidFill>
                  <a:srgbClr val="C00000"/>
                </a:solidFill>
              </a:rPr>
              <a:t>37 % </a:t>
            </a:r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>
                <a:solidFill>
                  <a:srgbClr val="C00000"/>
                </a:solidFill>
              </a:rPr>
              <a:t>Нет </a:t>
            </a:r>
            <a:r>
              <a:rPr lang="ru-RU" sz="1600" dirty="0">
                <a:solidFill>
                  <a:srgbClr val="C00000"/>
                </a:solidFill>
              </a:rPr>
              <a:t>24 %</a:t>
            </a:r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>
                <a:solidFill>
                  <a:srgbClr val="C00000"/>
                </a:solidFill>
              </a:rPr>
              <a:t>Ничего 19 %</a:t>
            </a:r>
            <a:endParaRPr lang="ru-RU" sz="1600" dirty="0">
              <a:solidFill>
                <a:srgbClr val="C00000"/>
              </a:solidFill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C00000"/>
                </a:solidFill>
              </a:rPr>
              <a:t>Эпизодически 33%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Не имеет 19%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Пассивен 10%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Только за вознаграждение 10%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Бросают дело при затруднении 62 %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48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190</Words>
  <Application>Microsoft Office PowerPoint</Application>
  <PresentationFormat>Лист A4 (210x297 мм)</PresentationFormat>
  <Paragraphs>83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Анкетирование родителей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ДомПК</dc:creator>
  <cp:lastModifiedBy>RePack by Diakov</cp:lastModifiedBy>
  <cp:revision>31</cp:revision>
  <cp:lastPrinted>2021-12-28T09:03:10Z</cp:lastPrinted>
  <dcterms:created xsi:type="dcterms:W3CDTF">2020-09-04T06:34:20Z</dcterms:created>
  <dcterms:modified xsi:type="dcterms:W3CDTF">2023-04-24T07:16:51Z</dcterms:modified>
</cp:coreProperties>
</file>